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3CDE7-A2D2-405C-96BD-A28AED8078E4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8DC05-9CBC-4740-8B31-3737F4CDD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7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D477D-CE34-4C60-BD3A-55F95139C81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28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0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1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68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204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741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95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329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056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50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78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55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20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39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8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39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2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7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8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7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7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5E442-40BF-4AE8-AEE8-5A2781CA76D3}" type="datetimeFigureOut">
              <a:rPr lang="en-US" smtClean="0"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18B34-46E7-4CA7-AF34-E32E27D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BBB4C-C419-4EF9-B75C-E07A5104C299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25-06-2015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6256D-8488-4DD2-BF6A-6B76FE0EF881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522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CA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roup 208"/>
          <p:cNvGrpSpPr/>
          <p:nvPr/>
        </p:nvGrpSpPr>
        <p:grpSpPr>
          <a:xfrm>
            <a:off x="1938340" y="1986640"/>
            <a:ext cx="1284422" cy="3114917"/>
            <a:chOff x="414340" y="1986639"/>
            <a:chExt cx="1284422" cy="3114917"/>
          </a:xfrm>
        </p:grpSpPr>
        <p:sp>
          <p:nvSpPr>
            <p:cNvPr id="14" name="Arc 13"/>
            <p:cNvSpPr/>
            <p:nvPr/>
          </p:nvSpPr>
          <p:spPr>
            <a:xfrm flipH="1">
              <a:off x="414340" y="3136665"/>
              <a:ext cx="462920" cy="562472"/>
            </a:xfrm>
            <a:prstGeom prst="arc">
              <a:avLst>
                <a:gd name="adj1" fmla="val 14625002"/>
                <a:gd name="adj2" fmla="val 6535511"/>
              </a:avLst>
            </a:prstGeom>
            <a:ln w="149225">
              <a:solidFill>
                <a:srgbClr val="37C4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Arc 12"/>
            <p:cNvSpPr/>
            <p:nvPr/>
          </p:nvSpPr>
          <p:spPr>
            <a:xfrm>
              <a:off x="1235842" y="3136665"/>
              <a:ext cx="462920" cy="562472"/>
            </a:xfrm>
            <a:prstGeom prst="arc">
              <a:avLst>
                <a:gd name="adj1" fmla="val 14625002"/>
                <a:gd name="adj2" fmla="val 6535511"/>
              </a:avLst>
            </a:prstGeom>
            <a:ln w="149225">
              <a:solidFill>
                <a:srgbClr val="37C4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" name="Freeform 4"/>
            <p:cNvSpPr/>
            <p:nvPr/>
          </p:nvSpPr>
          <p:spPr>
            <a:xfrm>
              <a:off x="551363" y="2180099"/>
              <a:ext cx="1008112" cy="936711"/>
            </a:xfrm>
            <a:custGeom>
              <a:avLst/>
              <a:gdLst>
                <a:gd name="connsiteX0" fmla="*/ 304745 w 1008112"/>
                <a:gd name="connsiteY0" fmla="*/ 0 h 1049249"/>
                <a:gd name="connsiteX1" fmla="*/ 703367 w 1008112"/>
                <a:gd name="connsiteY1" fmla="*/ 0 h 1049249"/>
                <a:gd name="connsiteX2" fmla="*/ 1008112 w 1008112"/>
                <a:gd name="connsiteY2" fmla="*/ 304745 h 1049249"/>
                <a:gd name="connsiteX3" fmla="*/ 1008112 w 1008112"/>
                <a:gd name="connsiteY3" fmla="*/ 329169 h 1049249"/>
                <a:gd name="connsiteX4" fmla="*/ 1008112 w 1008112"/>
                <a:gd name="connsiteY4" fmla="*/ 415335 h 1049249"/>
                <a:gd name="connsiteX5" fmla="*/ 1008112 w 1008112"/>
                <a:gd name="connsiteY5" fmla="*/ 1049249 h 1049249"/>
                <a:gd name="connsiteX6" fmla="*/ 0 w 1008112"/>
                <a:gd name="connsiteY6" fmla="*/ 1049249 h 1049249"/>
                <a:gd name="connsiteX7" fmla="*/ 0 w 1008112"/>
                <a:gd name="connsiteY7" fmla="*/ 415335 h 1049249"/>
                <a:gd name="connsiteX8" fmla="*/ 0 w 1008112"/>
                <a:gd name="connsiteY8" fmla="*/ 329169 h 1049249"/>
                <a:gd name="connsiteX9" fmla="*/ 0 w 1008112"/>
                <a:gd name="connsiteY9" fmla="*/ 304745 h 1049249"/>
                <a:gd name="connsiteX10" fmla="*/ 304745 w 1008112"/>
                <a:gd name="connsiteY10" fmla="*/ 0 h 104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8112" h="1049249">
                  <a:moveTo>
                    <a:pt x="304745" y="0"/>
                  </a:moveTo>
                  <a:lnTo>
                    <a:pt x="703367" y="0"/>
                  </a:lnTo>
                  <a:cubicBezTo>
                    <a:pt x="871673" y="0"/>
                    <a:pt x="1008112" y="136439"/>
                    <a:pt x="1008112" y="304745"/>
                  </a:cubicBezTo>
                  <a:lnTo>
                    <a:pt x="1008112" y="329169"/>
                  </a:lnTo>
                  <a:lnTo>
                    <a:pt x="1008112" y="415335"/>
                  </a:lnTo>
                  <a:lnTo>
                    <a:pt x="1008112" y="1049249"/>
                  </a:lnTo>
                  <a:lnTo>
                    <a:pt x="0" y="1049249"/>
                  </a:lnTo>
                  <a:lnTo>
                    <a:pt x="0" y="415335"/>
                  </a:lnTo>
                  <a:lnTo>
                    <a:pt x="0" y="329169"/>
                  </a:lnTo>
                  <a:lnTo>
                    <a:pt x="0" y="304745"/>
                  </a:lnTo>
                  <a:cubicBezTo>
                    <a:pt x="0" y="136439"/>
                    <a:pt x="136439" y="0"/>
                    <a:pt x="304745" y="0"/>
                  </a:cubicBezTo>
                  <a:close/>
                </a:path>
              </a:pathLst>
            </a:custGeom>
            <a:solidFill>
              <a:srgbClr val="EFD0B4"/>
            </a:solidFill>
            <a:ln>
              <a:solidFill>
                <a:srgbClr val="EFCF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445105" y="2581276"/>
              <a:ext cx="164583" cy="164583"/>
            </a:xfrm>
            <a:prstGeom prst="ellipse">
              <a:avLst/>
            </a:prstGeom>
            <a:solidFill>
              <a:srgbClr val="EFD0B4"/>
            </a:solidFill>
            <a:ln>
              <a:solidFill>
                <a:srgbClr val="EFCF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90162" y="2581276"/>
              <a:ext cx="164583" cy="164583"/>
            </a:xfrm>
            <a:prstGeom prst="ellipse">
              <a:avLst/>
            </a:prstGeom>
            <a:solidFill>
              <a:srgbClr val="EFD0B4"/>
            </a:solidFill>
            <a:ln>
              <a:solidFill>
                <a:srgbClr val="EFCF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Arc 14"/>
            <p:cNvSpPr/>
            <p:nvPr/>
          </p:nvSpPr>
          <p:spPr>
            <a:xfrm rot="5400000">
              <a:off x="744588" y="3397421"/>
              <a:ext cx="621662" cy="914400"/>
            </a:xfrm>
            <a:prstGeom prst="arc">
              <a:avLst>
                <a:gd name="adj1" fmla="val 16200000"/>
                <a:gd name="adj2" fmla="val 5501084"/>
              </a:avLst>
            </a:prstGeom>
            <a:solidFill>
              <a:srgbClr val="504B50"/>
            </a:solidFill>
            <a:ln>
              <a:solidFill>
                <a:srgbClr val="514B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743406" y="4031633"/>
              <a:ext cx="597246" cy="925907"/>
              <a:chOff x="3686722" y="4735341"/>
              <a:chExt cx="597246" cy="925907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86722" y="4797152"/>
                <a:ext cx="182880" cy="864096"/>
              </a:xfrm>
              <a:prstGeom prst="rect">
                <a:avLst/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113051" y="4735341"/>
                <a:ext cx="170917" cy="925907"/>
              </a:xfrm>
              <a:prstGeom prst="rect">
                <a:avLst/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8" name="Arc 17"/>
            <p:cNvSpPr/>
            <p:nvPr/>
          </p:nvSpPr>
          <p:spPr>
            <a:xfrm>
              <a:off x="584829" y="4849528"/>
              <a:ext cx="341302" cy="252028"/>
            </a:xfrm>
            <a:prstGeom prst="arc">
              <a:avLst>
                <a:gd name="adj1" fmla="val 10850560"/>
                <a:gd name="adj2" fmla="val 0"/>
              </a:avLst>
            </a:prstGeom>
            <a:solidFill>
              <a:srgbClr val="504B50"/>
            </a:solidFill>
            <a:ln>
              <a:solidFill>
                <a:srgbClr val="514B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Arc 18"/>
            <p:cNvSpPr/>
            <p:nvPr/>
          </p:nvSpPr>
          <p:spPr>
            <a:xfrm>
              <a:off x="1172642" y="4840762"/>
              <a:ext cx="341302" cy="252028"/>
            </a:xfrm>
            <a:prstGeom prst="arc">
              <a:avLst>
                <a:gd name="adj1" fmla="val 10850560"/>
                <a:gd name="adj2" fmla="val 0"/>
              </a:avLst>
            </a:prstGeom>
            <a:solidFill>
              <a:srgbClr val="504B50"/>
            </a:solidFill>
            <a:ln>
              <a:solidFill>
                <a:srgbClr val="514B4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52499" y="3063236"/>
              <a:ext cx="1005840" cy="886192"/>
            </a:xfrm>
            <a:prstGeom prst="rect">
              <a:avLst/>
            </a:prstGeom>
            <a:solidFill>
              <a:srgbClr val="37C4E2"/>
            </a:solidFill>
            <a:ln>
              <a:solidFill>
                <a:srgbClr val="37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 rot="10800000">
              <a:off x="947408" y="3087383"/>
              <a:ext cx="216024" cy="708809"/>
            </a:xfrm>
            <a:custGeom>
              <a:avLst/>
              <a:gdLst>
                <a:gd name="connsiteX0" fmla="*/ 216024 w 216024"/>
                <a:gd name="connsiteY0" fmla="*/ 708809 h 708809"/>
                <a:gd name="connsiteX1" fmla="*/ 0 w 216024"/>
                <a:gd name="connsiteY1" fmla="*/ 708809 h 708809"/>
                <a:gd name="connsiteX2" fmla="*/ 94107 w 216024"/>
                <a:gd name="connsiteY2" fmla="*/ 573461 h 708809"/>
                <a:gd name="connsiteX3" fmla="*/ 15525 w 216024"/>
                <a:gd name="connsiteY3" fmla="*/ 196635 h 708809"/>
                <a:gd name="connsiteX4" fmla="*/ 110739 w 216024"/>
                <a:gd name="connsiteY4" fmla="*/ 0 h 708809"/>
                <a:gd name="connsiteX5" fmla="*/ 200500 w 216024"/>
                <a:gd name="connsiteY5" fmla="*/ 196635 h 708809"/>
                <a:gd name="connsiteX6" fmla="*/ 121918 w 216024"/>
                <a:gd name="connsiteY6" fmla="*/ 573462 h 70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24" h="708809">
                  <a:moveTo>
                    <a:pt x="216024" y="708809"/>
                  </a:moveTo>
                  <a:lnTo>
                    <a:pt x="0" y="708809"/>
                  </a:lnTo>
                  <a:lnTo>
                    <a:pt x="94107" y="573461"/>
                  </a:lnTo>
                  <a:lnTo>
                    <a:pt x="15525" y="196635"/>
                  </a:lnTo>
                  <a:lnTo>
                    <a:pt x="110739" y="0"/>
                  </a:lnTo>
                  <a:lnTo>
                    <a:pt x="200500" y="196635"/>
                  </a:lnTo>
                  <a:lnTo>
                    <a:pt x="121918" y="573462"/>
                  </a:lnTo>
                  <a:close/>
                </a:path>
              </a:pathLst>
            </a:custGeom>
            <a:solidFill>
              <a:srgbClr val="F4F3E4"/>
            </a:solidFill>
            <a:ln>
              <a:solidFill>
                <a:srgbClr val="F0F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Isosceles Triangle 9"/>
            <p:cNvSpPr/>
            <p:nvPr/>
          </p:nvSpPr>
          <p:spPr>
            <a:xfrm rot="16200000">
              <a:off x="1233941" y="2788916"/>
              <a:ext cx="91440" cy="548640"/>
            </a:xfrm>
            <a:prstGeom prst="triangle">
              <a:avLst/>
            </a:prstGeom>
            <a:solidFill>
              <a:srgbClr val="00B9E5"/>
            </a:solidFill>
            <a:ln>
              <a:solidFill>
                <a:srgbClr val="02B1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Isosceles Triangle 10"/>
            <p:cNvSpPr/>
            <p:nvPr/>
          </p:nvSpPr>
          <p:spPr>
            <a:xfrm rot="5400000" flipH="1">
              <a:off x="770881" y="2788917"/>
              <a:ext cx="91440" cy="548640"/>
            </a:xfrm>
            <a:prstGeom prst="triangle">
              <a:avLst/>
            </a:prstGeom>
            <a:solidFill>
              <a:srgbClr val="008DAD"/>
            </a:solidFill>
            <a:ln>
              <a:solidFill>
                <a:srgbClr val="0295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Arc 23"/>
            <p:cNvSpPr/>
            <p:nvPr/>
          </p:nvSpPr>
          <p:spPr>
            <a:xfrm flipH="1">
              <a:off x="493142" y="2036083"/>
              <a:ext cx="552071" cy="559149"/>
            </a:xfrm>
            <a:custGeom>
              <a:avLst/>
              <a:gdLst>
                <a:gd name="connsiteX0" fmla="*/ 504056 w 1008112"/>
                <a:gd name="connsiteY0" fmla="*/ 0 h 1049249"/>
                <a:gd name="connsiteX1" fmla="*/ 1008112 w 1008112"/>
                <a:gd name="connsiteY1" fmla="*/ 524625 h 1049249"/>
                <a:gd name="connsiteX2" fmla="*/ 504056 w 1008112"/>
                <a:gd name="connsiteY2" fmla="*/ 524625 h 1049249"/>
                <a:gd name="connsiteX3" fmla="*/ 504056 w 1008112"/>
                <a:gd name="connsiteY3" fmla="*/ 0 h 1049249"/>
                <a:gd name="connsiteX0" fmla="*/ 504056 w 1008112"/>
                <a:gd name="connsiteY0" fmla="*/ 0 h 1049249"/>
                <a:gd name="connsiteX1" fmla="*/ 1008112 w 1008112"/>
                <a:gd name="connsiteY1" fmla="*/ 524625 h 1049249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2" fmla="*/ 198120 w 504056"/>
                <a:gd name="connsiteY2" fmla="*/ 318885 h 524625"/>
                <a:gd name="connsiteX3" fmla="*/ 0 w 504056"/>
                <a:gd name="connsiteY3" fmla="*/ 0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2" fmla="*/ 0 w 504056"/>
                <a:gd name="connsiteY2" fmla="*/ 0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56" h="524625" stroke="0" extrusionOk="0">
                  <a:moveTo>
                    <a:pt x="0" y="0"/>
                  </a:moveTo>
                  <a:cubicBezTo>
                    <a:pt x="278382" y="0"/>
                    <a:pt x="504056" y="234883"/>
                    <a:pt x="504056" y="524625"/>
                  </a:cubicBezTo>
                  <a:lnTo>
                    <a:pt x="0" y="0"/>
                  </a:lnTo>
                  <a:close/>
                </a:path>
                <a:path w="504056" h="524625" fill="none">
                  <a:moveTo>
                    <a:pt x="0" y="0"/>
                  </a:moveTo>
                  <a:cubicBezTo>
                    <a:pt x="278382" y="0"/>
                    <a:pt x="504056" y="234883"/>
                    <a:pt x="504056" y="524625"/>
                  </a:cubicBezTo>
                </a:path>
              </a:pathLst>
            </a:custGeom>
            <a:solidFill>
              <a:srgbClr val="4F48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 rot="1842329">
              <a:off x="704621" y="2101286"/>
              <a:ext cx="815237" cy="218374"/>
            </a:xfrm>
            <a:custGeom>
              <a:avLst/>
              <a:gdLst>
                <a:gd name="connsiteX0" fmla="*/ 0 w 669099"/>
                <a:gd name="connsiteY0" fmla="*/ 123448 h 246895"/>
                <a:gd name="connsiteX1" fmla="*/ 334550 w 669099"/>
                <a:gd name="connsiteY1" fmla="*/ 0 h 246895"/>
                <a:gd name="connsiteX2" fmla="*/ 669100 w 669099"/>
                <a:gd name="connsiteY2" fmla="*/ 123448 h 246895"/>
                <a:gd name="connsiteX3" fmla="*/ 334550 w 669099"/>
                <a:gd name="connsiteY3" fmla="*/ 246896 h 246895"/>
                <a:gd name="connsiteX4" fmla="*/ 0 w 669099"/>
                <a:gd name="connsiteY4" fmla="*/ 123448 h 246895"/>
                <a:gd name="connsiteX0" fmla="*/ 0 w 771357"/>
                <a:gd name="connsiteY0" fmla="*/ 106686 h 247129"/>
                <a:gd name="connsiteX1" fmla="*/ 436807 w 771357"/>
                <a:gd name="connsiteY1" fmla="*/ 135 h 247129"/>
                <a:gd name="connsiteX2" fmla="*/ 771357 w 771357"/>
                <a:gd name="connsiteY2" fmla="*/ 123583 h 247129"/>
                <a:gd name="connsiteX3" fmla="*/ 436807 w 771357"/>
                <a:gd name="connsiteY3" fmla="*/ 247031 h 247129"/>
                <a:gd name="connsiteX4" fmla="*/ 0 w 771357"/>
                <a:gd name="connsiteY4" fmla="*/ 106686 h 247129"/>
                <a:gd name="connsiteX0" fmla="*/ 0 w 879118"/>
                <a:gd name="connsiteY0" fmla="*/ 106698 h 247151"/>
                <a:gd name="connsiteX1" fmla="*/ 436807 w 879118"/>
                <a:gd name="connsiteY1" fmla="*/ 147 h 247151"/>
                <a:gd name="connsiteX2" fmla="*/ 879118 w 879118"/>
                <a:gd name="connsiteY2" fmla="*/ 124368 h 247151"/>
                <a:gd name="connsiteX3" fmla="*/ 436807 w 879118"/>
                <a:gd name="connsiteY3" fmla="*/ 247043 h 247151"/>
                <a:gd name="connsiteX4" fmla="*/ 0 w 879118"/>
                <a:gd name="connsiteY4" fmla="*/ 106698 h 24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9118" h="247151">
                  <a:moveTo>
                    <a:pt x="0" y="106698"/>
                  </a:moveTo>
                  <a:cubicBezTo>
                    <a:pt x="0" y="38520"/>
                    <a:pt x="290287" y="-2798"/>
                    <a:pt x="436807" y="147"/>
                  </a:cubicBezTo>
                  <a:cubicBezTo>
                    <a:pt x="583327" y="3092"/>
                    <a:pt x="879118" y="56190"/>
                    <a:pt x="879118" y="124368"/>
                  </a:cubicBezTo>
                  <a:cubicBezTo>
                    <a:pt x="879118" y="192546"/>
                    <a:pt x="583327" y="249988"/>
                    <a:pt x="436807" y="247043"/>
                  </a:cubicBezTo>
                  <a:cubicBezTo>
                    <a:pt x="290287" y="244098"/>
                    <a:pt x="0" y="174876"/>
                    <a:pt x="0" y="106698"/>
                  </a:cubicBezTo>
                  <a:close/>
                </a:path>
              </a:pathLst>
            </a:custGeom>
            <a:solidFill>
              <a:srgbClr val="4F48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Oval 27"/>
            <p:cNvSpPr/>
            <p:nvPr/>
          </p:nvSpPr>
          <p:spPr>
            <a:xfrm rot="2549008">
              <a:off x="898507" y="1988343"/>
              <a:ext cx="556219" cy="213217"/>
            </a:xfrm>
            <a:custGeom>
              <a:avLst/>
              <a:gdLst>
                <a:gd name="connsiteX0" fmla="*/ 0 w 669099"/>
                <a:gd name="connsiteY0" fmla="*/ 123448 h 246895"/>
                <a:gd name="connsiteX1" fmla="*/ 334550 w 669099"/>
                <a:gd name="connsiteY1" fmla="*/ 0 h 246895"/>
                <a:gd name="connsiteX2" fmla="*/ 669100 w 669099"/>
                <a:gd name="connsiteY2" fmla="*/ 123448 h 246895"/>
                <a:gd name="connsiteX3" fmla="*/ 334550 w 669099"/>
                <a:gd name="connsiteY3" fmla="*/ 246896 h 246895"/>
                <a:gd name="connsiteX4" fmla="*/ 0 w 669099"/>
                <a:gd name="connsiteY4" fmla="*/ 123448 h 246895"/>
                <a:gd name="connsiteX0" fmla="*/ 0 w 771357"/>
                <a:gd name="connsiteY0" fmla="*/ 106686 h 247129"/>
                <a:gd name="connsiteX1" fmla="*/ 436807 w 771357"/>
                <a:gd name="connsiteY1" fmla="*/ 135 h 247129"/>
                <a:gd name="connsiteX2" fmla="*/ 771357 w 771357"/>
                <a:gd name="connsiteY2" fmla="*/ 123583 h 247129"/>
                <a:gd name="connsiteX3" fmla="*/ 436807 w 771357"/>
                <a:gd name="connsiteY3" fmla="*/ 247031 h 247129"/>
                <a:gd name="connsiteX4" fmla="*/ 0 w 771357"/>
                <a:gd name="connsiteY4" fmla="*/ 106686 h 247129"/>
                <a:gd name="connsiteX0" fmla="*/ 0 w 879118"/>
                <a:gd name="connsiteY0" fmla="*/ 106698 h 247151"/>
                <a:gd name="connsiteX1" fmla="*/ 436807 w 879118"/>
                <a:gd name="connsiteY1" fmla="*/ 147 h 247151"/>
                <a:gd name="connsiteX2" fmla="*/ 879118 w 879118"/>
                <a:gd name="connsiteY2" fmla="*/ 124368 h 247151"/>
                <a:gd name="connsiteX3" fmla="*/ 436807 w 879118"/>
                <a:gd name="connsiteY3" fmla="*/ 247043 h 247151"/>
                <a:gd name="connsiteX4" fmla="*/ 0 w 879118"/>
                <a:gd name="connsiteY4" fmla="*/ 106698 h 24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9118" h="247151">
                  <a:moveTo>
                    <a:pt x="0" y="106698"/>
                  </a:moveTo>
                  <a:cubicBezTo>
                    <a:pt x="0" y="38520"/>
                    <a:pt x="290287" y="-2798"/>
                    <a:pt x="436807" y="147"/>
                  </a:cubicBezTo>
                  <a:cubicBezTo>
                    <a:pt x="583327" y="3092"/>
                    <a:pt x="879118" y="56190"/>
                    <a:pt x="879118" y="124368"/>
                  </a:cubicBezTo>
                  <a:cubicBezTo>
                    <a:pt x="879118" y="192546"/>
                    <a:pt x="583327" y="249988"/>
                    <a:pt x="436807" y="247043"/>
                  </a:cubicBezTo>
                  <a:cubicBezTo>
                    <a:pt x="290287" y="244098"/>
                    <a:pt x="0" y="174876"/>
                    <a:pt x="0" y="106698"/>
                  </a:cubicBezTo>
                  <a:close/>
                </a:path>
              </a:pathLst>
            </a:custGeom>
            <a:solidFill>
              <a:srgbClr val="4F48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Arc 23"/>
            <p:cNvSpPr/>
            <p:nvPr/>
          </p:nvSpPr>
          <p:spPr>
            <a:xfrm>
              <a:off x="993429" y="1986639"/>
              <a:ext cx="619795" cy="606825"/>
            </a:xfrm>
            <a:custGeom>
              <a:avLst/>
              <a:gdLst>
                <a:gd name="connsiteX0" fmla="*/ 504056 w 1008112"/>
                <a:gd name="connsiteY0" fmla="*/ 0 h 1049249"/>
                <a:gd name="connsiteX1" fmla="*/ 1008112 w 1008112"/>
                <a:gd name="connsiteY1" fmla="*/ 524625 h 1049249"/>
                <a:gd name="connsiteX2" fmla="*/ 504056 w 1008112"/>
                <a:gd name="connsiteY2" fmla="*/ 524625 h 1049249"/>
                <a:gd name="connsiteX3" fmla="*/ 504056 w 1008112"/>
                <a:gd name="connsiteY3" fmla="*/ 0 h 1049249"/>
                <a:gd name="connsiteX0" fmla="*/ 504056 w 1008112"/>
                <a:gd name="connsiteY0" fmla="*/ 0 h 1049249"/>
                <a:gd name="connsiteX1" fmla="*/ 1008112 w 1008112"/>
                <a:gd name="connsiteY1" fmla="*/ 524625 h 1049249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2" fmla="*/ 198120 w 504056"/>
                <a:gd name="connsiteY2" fmla="*/ 318885 h 524625"/>
                <a:gd name="connsiteX3" fmla="*/ 0 w 504056"/>
                <a:gd name="connsiteY3" fmla="*/ 0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  <a:gd name="connsiteX2" fmla="*/ 0 w 504056"/>
                <a:gd name="connsiteY2" fmla="*/ 0 h 524625"/>
                <a:gd name="connsiteX0" fmla="*/ 0 w 504056"/>
                <a:gd name="connsiteY0" fmla="*/ 0 h 524625"/>
                <a:gd name="connsiteX1" fmla="*/ 504056 w 504056"/>
                <a:gd name="connsiteY1" fmla="*/ 524625 h 52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56" h="524625" stroke="0" extrusionOk="0">
                  <a:moveTo>
                    <a:pt x="0" y="0"/>
                  </a:moveTo>
                  <a:cubicBezTo>
                    <a:pt x="278382" y="0"/>
                    <a:pt x="504056" y="234883"/>
                    <a:pt x="504056" y="524625"/>
                  </a:cubicBezTo>
                  <a:lnTo>
                    <a:pt x="0" y="0"/>
                  </a:lnTo>
                  <a:close/>
                </a:path>
                <a:path w="504056" h="524625" fill="none">
                  <a:moveTo>
                    <a:pt x="0" y="0"/>
                  </a:moveTo>
                  <a:cubicBezTo>
                    <a:pt x="278382" y="0"/>
                    <a:pt x="504056" y="234883"/>
                    <a:pt x="504056" y="524625"/>
                  </a:cubicBezTo>
                </a:path>
              </a:pathLst>
            </a:custGeom>
            <a:solidFill>
              <a:srgbClr val="4F48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Oval 27"/>
            <p:cNvSpPr/>
            <p:nvPr/>
          </p:nvSpPr>
          <p:spPr>
            <a:xfrm rot="1302469">
              <a:off x="611817" y="2189560"/>
              <a:ext cx="968566" cy="149096"/>
            </a:xfrm>
            <a:custGeom>
              <a:avLst/>
              <a:gdLst>
                <a:gd name="connsiteX0" fmla="*/ 0 w 669099"/>
                <a:gd name="connsiteY0" fmla="*/ 123448 h 246895"/>
                <a:gd name="connsiteX1" fmla="*/ 334550 w 669099"/>
                <a:gd name="connsiteY1" fmla="*/ 0 h 246895"/>
                <a:gd name="connsiteX2" fmla="*/ 669100 w 669099"/>
                <a:gd name="connsiteY2" fmla="*/ 123448 h 246895"/>
                <a:gd name="connsiteX3" fmla="*/ 334550 w 669099"/>
                <a:gd name="connsiteY3" fmla="*/ 246896 h 246895"/>
                <a:gd name="connsiteX4" fmla="*/ 0 w 669099"/>
                <a:gd name="connsiteY4" fmla="*/ 123448 h 246895"/>
                <a:gd name="connsiteX0" fmla="*/ 0 w 771357"/>
                <a:gd name="connsiteY0" fmla="*/ 106686 h 247129"/>
                <a:gd name="connsiteX1" fmla="*/ 436807 w 771357"/>
                <a:gd name="connsiteY1" fmla="*/ 135 h 247129"/>
                <a:gd name="connsiteX2" fmla="*/ 771357 w 771357"/>
                <a:gd name="connsiteY2" fmla="*/ 123583 h 247129"/>
                <a:gd name="connsiteX3" fmla="*/ 436807 w 771357"/>
                <a:gd name="connsiteY3" fmla="*/ 247031 h 247129"/>
                <a:gd name="connsiteX4" fmla="*/ 0 w 771357"/>
                <a:gd name="connsiteY4" fmla="*/ 106686 h 247129"/>
                <a:gd name="connsiteX0" fmla="*/ 0 w 879118"/>
                <a:gd name="connsiteY0" fmla="*/ 106698 h 247151"/>
                <a:gd name="connsiteX1" fmla="*/ 436807 w 879118"/>
                <a:gd name="connsiteY1" fmla="*/ 147 h 247151"/>
                <a:gd name="connsiteX2" fmla="*/ 879118 w 879118"/>
                <a:gd name="connsiteY2" fmla="*/ 124368 h 247151"/>
                <a:gd name="connsiteX3" fmla="*/ 436807 w 879118"/>
                <a:gd name="connsiteY3" fmla="*/ 247043 h 247151"/>
                <a:gd name="connsiteX4" fmla="*/ 0 w 879118"/>
                <a:gd name="connsiteY4" fmla="*/ 106698 h 24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9118" h="247151">
                  <a:moveTo>
                    <a:pt x="0" y="106698"/>
                  </a:moveTo>
                  <a:cubicBezTo>
                    <a:pt x="0" y="38520"/>
                    <a:pt x="290287" y="-2798"/>
                    <a:pt x="436807" y="147"/>
                  </a:cubicBezTo>
                  <a:cubicBezTo>
                    <a:pt x="583327" y="3092"/>
                    <a:pt x="879118" y="56190"/>
                    <a:pt x="879118" y="124368"/>
                  </a:cubicBezTo>
                  <a:cubicBezTo>
                    <a:pt x="879118" y="192546"/>
                    <a:pt x="583327" y="249988"/>
                    <a:pt x="436807" y="247043"/>
                  </a:cubicBezTo>
                  <a:cubicBezTo>
                    <a:pt x="290287" y="244098"/>
                    <a:pt x="0" y="174876"/>
                    <a:pt x="0" y="106698"/>
                  </a:cubicBezTo>
                  <a:close/>
                </a:path>
              </a:pathLst>
            </a:custGeom>
            <a:solidFill>
              <a:srgbClr val="4F48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761893" y="2542956"/>
              <a:ext cx="123449" cy="123449"/>
              <a:chOff x="4991868" y="3223057"/>
              <a:chExt cx="123449" cy="123449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991868" y="3223057"/>
                <a:ext cx="123449" cy="123449"/>
              </a:xfrm>
              <a:prstGeom prst="ellipse">
                <a:avLst/>
              </a:prstGeom>
              <a:solidFill>
                <a:srgbClr val="F1F3F3"/>
              </a:solidFill>
              <a:ln>
                <a:solidFill>
                  <a:srgbClr val="F4EF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H="1">
                <a:off x="5030732" y="3261921"/>
                <a:ext cx="45720" cy="45720"/>
              </a:xfrm>
              <a:prstGeom prst="ellipse">
                <a:avLst/>
              </a:prstGeom>
              <a:solidFill>
                <a:srgbClr val="35393C"/>
              </a:solidFill>
              <a:ln w="38100">
                <a:solidFill>
                  <a:srgbClr val="3839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1214508" y="2542562"/>
              <a:ext cx="123449" cy="123449"/>
              <a:chOff x="4991868" y="3223057"/>
              <a:chExt cx="123449" cy="123449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4991868" y="3223057"/>
                <a:ext cx="123449" cy="123449"/>
              </a:xfrm>
              <a:prstGeom prst="ellipse">
                <a:avLst/>
              </a:prstGeom>
              <a:solidFill>
                <a:srgbClr val="F1F3F3"/>
              </a:solidFill>
              <a:ln>
                <a:solidFill>
                  <a:srgbClr val="F4EFE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 flipH="1">
                <a:off x="5030732" y="3261921"/>
                <a:ext cx="45720" cy="45720"/>
              </a:xfrm>
              <a:prstGeom prst="ellipse">
                <a:avLst/>
              </a:prstGeom>
              <a:solidFill>
                <a:srgbClr val="35393C"/>
              </a:solidFill>
              <a:ln w="38100">
                <a:solidFill>
                  <a:srgbClr val="3839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8" name="Arc 37"/>
            <p:cNvSpPr/>
            <p:nvPr/>
          </p:nvSpPr>
          <p:spPr>
            <a:xfrm rot="6708399">
              <a:off x="957485" y="2642477"/>
              <a:ext cx="279008" cy="262687"/>
            </a:xfrm>
            <a:prstGeom prst="arc">
              <a:avLst>
                <a:gd name="adj1" fmla="val 16200000"/>
                <a:gd name="adj2" fmla="val 1368917"/>
              </a:avLst>
            </a:prstGeom>
            <a:ln w="19050">
              <a:solidFill>
                <a:srgbClr val="B0917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978094" y="2639774"/>
              <a:ext cx="99979" cy="129935"/>
            </a:xfrm>
            <a:custGeom>
              <a:avLst/>
              <a:gdLst>
                <a:gd name="connsiteX0" fmla="*/ 121920 w 121920"/>
                <a:gd name="connsiteY0" fmla="*/ 0 h 158450"/>
                <a:gd name="connsiteX1" fmla="*/ 0 w 121920"/>
                <a:gd name="connsiteY1" fmla="*/ 144780 h 158450"/>
                <a:gd name="connsiteX2" fmla="*/ 121920 w 121920"/>
                <a:gd name="connsiteY2" fmla="*/ 152400 h 158450"/>
                <a:gd name="connsiteX3" fmla="*/ 121920 w 121920"/>
                <a:gd name="connsiteY3" fmla="*/ 152400 h 15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" h="158450">
                  <a:moveTo>
                    <a:pt x="121920" y="0"/>
                  </a:moveTo>
                  <a:cubicBezTo>
                    <a:pt x="60960" y="59690"/>
                    <a:pt x="0" y="119380"/>
                    <a:pt x="0" y="144780"/>
                  </a:cubicBezTo>
                  <a:cubicBezTo>
                    <a:pt x="0" y="170180"/>
                    <a:pt x="121920" y="152400"/>
                    <a:pt x="121920" y="152400"/>
                  </a:cubicBezTo>
                  <a:lnTo>
                    <a:pt x="121920" y="152400"/>
                  </a:lnTo>
                </a:path>
              </a:pathLst>
            </a:custGeom>
            <a:noFill/>
            <a:ln>
              <a:solidFill>
                <a:srgbClr val="EDC2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3" name="Pentagon 42"/>
            <p:cNvSpPr/>
            <p:nvPr/>
          </p:nvSpPr>
          <p:spPr>
            <a:xfrm rot="5400000">
              <a:off x="1316281" y="3257426"/>
              <a:ext cx="179247" cy="168515"/>
            </a:xfrm>
            <a:prstGeom prst="homePlate">
              <a:avLst/>
            </a:prstGeom>
            <a:solidFill>
              <a:srgbClr val="5ED1E6"/>
            </a:solidFill>
            <a:ln>
              <a:solidFill>
                <a:srgbClr val="5ED1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Arc 43"/>
            <p:cNvSpPr/>
            <p:nvPr/>
          </p:nvSpPr>
          <p:spPr>
            <a:xfrm rot="18785247">
              <a:off x="723830" y="2474274"/>
              <a:ext cx="205629" cy="205629"/>
            </a:xfrm>
            <a:prstGeom prst="arc">
              <a:avLst>
                <a:gd name="adj1" fmla="val 17129181"/>
                <a:gd name="adj2" fmla="val 20688689"/>
              </a:avLst>
            </a:prstGeom>
            <a:ln w="19050">
              <a:solidFill>
                <a:srgbClr val="5148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Arc 44"/>
            <p:cNvSpPr/>
            <p:nvPr/>
          </p:nvSpPr>
          <p:spPr>
            <a:xfrm rot="18785247">
              <a:off x="1172171" y="2473531"/>
              <a:ext cx="205629" cy="205629"/>
            </a:xfrm>
            <a:prstGeom prst="arc">
              <a:avLst>
                <a:gd name="adj1" fmla="val 17129181"/>
                <a:gd name="adj2" fmla="val 20688689"/>
              </a:avLst>
            </a:prstGeom>
            <a:ln w="19050">
              <a:solidFill>
                <a:srgbClr val="5148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962428" y="2183171"/>
              <a:ext cx="402009" cy="150480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4033120" y="1996888"/>
            <a:ext cx="1683855" cy="3118830"/>
            <a:chOff x="2228680" y="1983223"/>
            <a:chExt cx="1683855" cy="3118830"/>
          </a:xfrm>
        </p:grpSpPr>
        <p:grpSp>
          <p:nvGrpSpPr>
            <p:cNvPr id="189" name="Group 188"/>
            <p:cNvGrpSpPr/>
            <p:nvPr/>
          </p:nvGrpSpPr>
          <p:grpSpPr>
            <a:xfrm>
              <a:off x="2228680" y="1983223"/>
              <a:ext cx="1683855" cy="3118830"/>
              <a:chOff x="2125723" y="1982063"/>
              <a:chExt cx="1683855" cy="3118830"/>
            </a:xfrm>
          </p:grpSpPr>
          <p:sp>
            <p:nvSpPr>
              <p:cNvPr id="110" name="Arc 109"/>
              <p:cNvSpPr/>
              <p:nvPr/>
            </p:nvSpPr>
            <p:spPr>
              <a:xfrm>
                <a:off x="3175706" y="3112607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6050"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063185" y="4091442"/>
                <a:ext cx="182880" cy="864096"/>
              </a:xfrm>
              <a:prstGeom prst="rect">
                <a:avLst/>
              </a:prstGeom>
              <a:solidFill>
                <a:srgbClr val="EFD0B4"/>
              </a:solidFill>
              <a:ln>
                <a:solidFill>
                  <a:srgbClr val="EFD0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3154625" y="2361898"/>
                <a:ext cx="654953" cy="654953"/>
              </a:xfrm>
              <a:prstGeom prst="ellipse">
                <a:avLst/>
              </a:pr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2125723" y="2348047"/>
                <a:ext cx="654953" cy="654953"/>
              </a:xfrm>
              <a:prstGeom prst="ellipse">
                <a:avLst/>
              </a:pr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Arc 51"/>
              <p:cNvSpPr/>
              <p:nvPr/>
            </p:nvSpPr>
            <p:spPr>
              <a:xfrm flipH="1">
                <a:off x="2222771" y="3122917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6050"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2431484" y="2179436"/>
                <a:ext cx="1008112" cy="936711"/>
              </a:xfrm>
              <a:custGeom>
                <a:avLst/>
                <a:gdLst>
                  <a:gd name="connsiteX0" fmla="*/ 304745 w 1008112"/>
                  <a:gd name="connsiteY0" fmla="*/ 0 h 1049249"/>
                  <a:gd name="connsiteX1" fmla="*/ 703367 w 1008112"/>
                  <a:gd name="connsiteY1" fmla="*/ 0 h 1049249"/>
                  <a:gd name="connsiteX2" fmla="*/ 1008112 w 1008112"/>
                  <a:gd name="connsiteY2" fmla="*/ 304745 h 1049249"/>
                  <a:gd name="connsiteX3" fmla="*/ 1008112 w 1008112"/>
                  <a:gd name="connsiteY3" fmla="*/ 329169 h 1049249"/>
                  <a:gd name="connsiteX4" fmla="*/ 1008112 w 1008112"/>
                  <a:gd name="connsiteY4" fmla="*/ 415335 h 1049249"/>
                  <a:gd name="connsiteX5" fmla="*/ 1008112 w 1008112"/>
                  <a:gd name="connsiteY5" fmla="*/ 1049249 h 1049249"/>
                  <a:gd name="connsiteX6" fmla="*/ 0 w 1008112"/>
                  <a:gd name="connsiteY6" fmla="*/ 1049249 h 1049249"/>
                  <a:gd name="connsiteX7" fmla="*/ 0 w 1008112"/>
                  <a:gd name="connsiteY7" fmla="*/ 415335 h 1049249"/>
                  <a:gd name="connsiteX8" fmla="*/ 0 w 1008112"/>
                  <a:gd name="connsiteY8" fmla="*/ 329169 h 1049249"/>
                  <a:gd name="connsiteX9" fmla="*/ 0 w 1008112"/>
                  <a:gd name="connsiteY9" fmla="*/ 304745 h 1049249"/>
                  <a:gd name="connsiteX10" fmla="*/ 304745 w 1008112"/>
                  <a:gd name="connsiteY10" fmla="*/ 0 h 1049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8112" h="1049249">
                    <a:moveTo>
                      <a:pt x="304745" y="0"/>
                    </a:moveTo>
                    <a:lnTo>
                      <a:pt x="703367" y="0"/>
                    </a:lnTo>
                    <a:cubicBezTo>
                      <a:pt x="871673" y="0"/>
                      <a:pt x="1008112" y="136439"/>
                      <a:pt x="1008112" y="304745"/>
                    </a:cubicBezTo>
                    <a:lnTo>
                      <a:pt x="1008112" y="329169"/>
                    </a:lnTo>
                    <a:lnTo>
                      <a:pt x="1008112" y="415335"/>
                    </a:lnTo>
                    <a:lnTo>
                      <a:pt x="1008112" y="1049249"/>
                    </a:lnTo>
                    <a:lnTo>
                      <a:pt x="0" y="1049249"/>
                    </a:lnTo>
                    <a:lnTo>
                      <a:pt x="0" y="415335"/>
                    </a:lnTo>
                    <a:lnTo>
                      <a:pt x="0" y="329169"/>
                    </a:lnTo>
                    <a:lnTo>
                      <a:pt x="0" y="304745"/>
                    </a:lnTo>
                    <a:cubicBezTo>
                      <a:pt x="0" y="136439"/>
                      <a:pt x="136439" y="0"/>
                      <a:pt x="304745" y="0"/>
                    </a:cubicBezTo>
                    <a:close/>
                  </a:path>
                </a:pathLst>
              </a:cu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332804" y="2580613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377861" y="2580613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2644279" y="4091442"/>
                <a:ext cx="182880" cy="864096"/>
              </a:xfrm>
              <a:prstGeom prst="rect">
                <a:avLst/>
              </a:prstGeom>
              <a:solidFill>
                <a:srgbClr val="EFD0B4"/>
              </a:solidFill>
              <a:ln>
                <a:solidFill>
                  <a:srgbClr val="EFD0B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Arc 58"/>
              <p:cNvSpPr/>
              <p:nvPr/>
            </p:nvSpPr>
            <p:spPr>
              <a:xfrm>
                <a:off x="2485228" y="4848865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Arc 59"/>
              <p:cNvSpPr/>
              <p:nvPr/>
            </p:nvSpPr>
            <p:spPr>
              <a:xfrm>
                <a:off x="3073041" y="4848865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0" name="Group 69"/>
              <p:cNvGrpSpPr/>
              <p:nvPr/>
            </p:nvGrpSpPr>
            <p:grpSpPr>
              <a:xfrm>
                <a:off x="2649592" y="2542293"/>
                <a:ext cx="123449" cy="123449"/>
                <a:chOff x="4991868" y="3223057"/>
                <a:chExt cx="123449" cy="123449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70"/>
              <p:cNvGrpSpPr/>
              <p:nvPr/>
            </p:nvGrpSpPr>
            <p:grpSpPr>
              <a:xfrm>
                <a:off x="3102207" y="2541899"/>
                <a:ext cx="123449" cy="123449"/>
                <a:chOff x="4991868" y="3223057"/>
                <a:chExt cx="123449" cy="123449"/>
              </a:xfrm>
            </p:grpSpPr>
            <p:sp>
              <p:nvSpPr>
                <p:cNvPr id="77" name="Oval 76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8" name="Oval 77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2" name="Arc 71"/>
              <p:cNvSpPr/>
              <p:nvPr/>
            </p:nvSpPr>
            <p:spPr>
              <a:xfrm rot="6708399">
                <a:off x="2845184" y="2641814"/>
                <a:ext cx="279008" cy="262687"/>
              </a:xfrm>
              <a:prstGeom prst="arc">
                <a:avLst>
                  <a:gd name="adj1" fmla="val 16200000"/>
                  <a:gd name="adj2" fmla="val 1368917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865793" y="2639111"/>
                <a:ext cx="99979" cy="129935"/>
              </a:xfrm>
              <a:custGeom>
                <a:avLst/>
                <a:gdLst>
                  <a:gd name="connsiteX0" fmla="*/ 121920 w 121920"/>
                  <a:gd name="connsiteY0" fmla="*/ 0 h 158450"/>
                  <a:gd name="connsiteX1" fmla="*/ 0 w 121920"/>
                  <a:gd name="connsiteY1" fmla="*/ 144780 h 158450"/>
                  <a:gd name="connsiteX2" fmla="*/ 121920 w 121920"/>
                  <a:gd name="connsiteY2" fmla="*/ 152400 h 158450"/>
                  <a:gd name="connsiteX3" fmla="*/ 121920 w 121920"/>
                  <a:gd name="connsiteY3" fmla="*/ 152400 h 158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920" h="158450">
                    <a:moveTo>
                      <a:pt x="121920" y="0"/>
                    </a:moveTo>
                    <a:cubicBezTo>
                      <a:pt x="60960" y="59690"/>
                      <a:pt x="0" y="119380"/>
                      <a:pt x="0" y="144780"/>
                    </a:cubicBezTo>
                    <a:cubicBezTo>
                      <a:pt x="0" y="170180"/>
                      <a:pt x="121920" y="152400"/>
                      <a:pt x="121920" y="152400"/>
                    </a:cubicBezTo>
                    <a:lnTo>
                      <a:pt x="121920" y="152400"/>
                    </a:lnTo>
                  </a:path>
                </a:pathLst>
              </a:custGeom>
              <a:noFill/>
              <a:ln>
                <a:solidFill>
                  <a:srgbClr val="EDC2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Arc 74"/>
              <p:cNvSpPr/>
              <p:nvPr/>
            </p:nvSpPr>
            <p:spPr>
              <a:xfrm rot="18785247">
                <a:off x="2611529" y="2473611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19050">
                <a:solidFill>
                  <a:srgbClr val="51484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Arc 75"/>
              <p:cNvSpPr/>
              <p:nvPr/>
            </p:nvSpPr>
            <p:spPr>
              <a:xfrm rot="18785247">
                <a:off x="3059870" y="2472868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19050">
                <a:solidFill>
                  <a:srgbClr val="51484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84"/>
              <p:cNvSpPr/>
              <p:nvPr/>
            </p:nvSpPr>
            <p:spPr>
              <a:xfrm rot="15285153" flipH="1">
                <a:off x="2613258" y="1716132"/>
                <a:ext cx="569295" cy="1101158"/>
              </a:xfrm>
              <a:custGeom>
                <a:avLst/>
                <a:gdLst>
                  <a:gd name="connsiteX0" fmla="*/ 14714 w 569295"/>
                  <a:gd name="connsiteY0" fmla="*/ 664069 h 1101158"/>
                  <a:gd name="connsiteX1" fmla="*/ 47515 w 569295"/>
                  <a:gd name="connsiteY1" fmla="*/ 734447 h 1101158"/>
                  <a:gd name="connsiteX2" fmla="*/ 51148 w 569295"/>
                  <a:gd name="connsiteY2" fmla="*/ 732286 h 1101158"/>
                  <a:gd name="connsiteX3" fmla="*/ 53651 w 569295"/>
                  <a:gd name="connsiteY3" fmla="*/ 739978 h 1101158"/>
                  <a:gd name="connsiteX4" fmla="*/ 404153 w 569295"/>
                  <a:gd name="connsiteY4" fmla="*/ 1081899 h 1101158"/>
                  <a:gd name="connsiteX5" fmla="*/ 470346 w 569295"/>
                  <a:gd name="connsiteY5" fmla="*/ 1101158 h 1101158"/>
                  <a:gd name="connsiteX6" fmla="*/ 569295 w 569295"/>
                  <a:gd name="connsiteY6" fmla="*/ 1101158 h 1101158"/>
                  <a:gd name="connsiteX7" fmla="*/ 325614 w 569295"/>
                  <a:gd name="connsiteY7" fmla="*/ 642849 h 1101158"/>
                  <a:gd name="connsiteX8" fmla="*/ 232833 w 569295"/>
                  <a:gd name="connsiteY8" fmla="*/ 592489 h 1101158"/>
                  <a:gd name="connsiteX9" fmla="*/ 287733 w 569295"/>
                  <a:gd name="connsiteY9" fmla="*/ 518348 h 1101158"/>
                  <a:gd name="connsiteX10" fmla="*/ 314996 w 569295"/>
                  <a:gd name="connsiteY10" fmla="*/ 0 h 1101158"/>
                  <a:gd name="connsiteX11" fmla="*/ 225309 w 569295"/>
                  <a:gd name="connsiteY11" fmla="*/ 41800 h 1101158"/>
                  <a:gd name="connsiteX12" fmla="*/ 173448 w 569295"/>
                  <a:gd name="connsiteY12" fmla="*/ 87218 h 1101158"/>
                  <a:gd name="connsiteX13" fmla="*/ 197 w 569295"/>
                  <a:gd name="connsiteY13" fmla="*/ 545198 h 11011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69295" h="1101158">
                    <a:moveTo>
                      <a:pt x="14714" y="664069"/>
                    </a:moveTo>
                    <a:lnTo>
                      <a:pt x="47515" y="734447"/>
                    </a:lnTo>
                    <a:lnTo>
                      <a:pt x="51148" y="732286"/>
                    </a:lnTo>
                    <a:lnTo>
                      <a:pt x="53651" y="739978"/>
                    </a:lnTo>
                    <a:cubicBezTo>
                      <a:pt x="120220" y="892519"/>
                      <a:pt x="244482" y="1017288"/>
                      <a:pt x="404153" y="1081899"/>
                    </a:cubicBezTo>
                    <a:lnTo>
                      <a:pt x="470346" y="1101158"/>
                    </a:lnTo>
                    <a:lnTo>
                      <a:pt x="569295" y="1101158"/>
                    </a:lnTo>
                    <a:cubicBezTo>
                      <a:pt x="569295" y="910377"/>
                      <a:pt x="472634" y="742173"/>
                      <a:pt x="325614" y="642849"/>
                    </a:cubicBezTo>
                    <a:lnTo>
                      <a:pt x="232833" y="592489"/>
                    </a:lnTo>
                    <a:lnTo>
                      <a:pt x="287733" y="518348"/>
                    </a:lnTo>
                    <a:cubicBezTo>
                      <a:pt x="379032" y="366214"/>
                      <a:pt x="395589" y="172922"/>
                      <a:pt x="314996" y="0"/>
                    </a:cubicBezTo>
                    <a:lnTo>
                      <a:pt x="225309" y="41800"/>
                    </a:lnTo>
                    <a:lnTo>
                      <a:pt x="173448" y="87218"/>
                    </a:lnTo>
                    <a:cubicBezTo>
                      <a:pt x="56018" y="213233"/>
                      <a:pt x="-3904" y="378815"/>
                      <a:pt x="197" y="545198"/>
                    </a:cubicBezTo>
                    <a:close/>
                  </a:path>
                </a:pathLst>
              </a:cu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Moon 88"/>
              <p:cNvSpPr/>
              <p:nvPr/>
            </p:nvSpPr>
            <p:spPr>
              <a:xfrm rot="20022149">
                <a:off x="2352322" y="2352520"/>
                <a:ext cx="145888" cy="291776"/>
              </a:xfrm>
              <a:prstGeom prst="moon">
                <a:avLst>
                  <a:gd name="adj" fmla="val 87500"/>
                </a:avLst>
              </a:pr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Moon 89"/>
              <p:cNvSpPr/>
              <p:nvPr/>
            </p:nvSpPr>
            <p:spPr>
              <a:xfrm rot="1577851" flipH="1">
                <a:off x="3343661" y="2352520"/>
                <a:ext cx="145888" cy="291776"/>
              </a:xfrm>
              <a:prstGeom prst="moon">
                <a:avLst>
                  <a:gd name="adj" fmla="val 87500"/>
                </a:avLst>
              </a:pr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98" name="Group 97"/>
              <p:cNvGrpSpPr/>
              <p:nvPr/>
            </p:nvGrpSpPr>
            <p:grpSpPr>
              <a:xfrm flipH="1">
                <a:off x="2939726" y="2949926"/>
                <a:ext cx="644709" cy="1482430"/>
                <a:chOff x="4277465" y="3306045"/>
                <a:chExt cx="588729" cy="1482430"/>
              </a:xfrm>
            </p:grpSpPr>
            <p:sp>
              <p:nvSpPr>
                <p:cNvPr id="99" name="Rectangle 98"/>
                <p:cNvSpPr/>
                <p:nvPr/>
              </p:nvSpPr>
              <p:spPr>
                <a:xfrm>
                  <a:off x="4386878" y="3492144"/>
                  <a:ext cx="479316" cy="1016661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0" name="Right Triangle 99"/>
                <p:cNvSpPr/>
                <p:nvPr/>
              </p:nvSpPr>
              <p:spPr>
                <a:xfrm>
                  <a:off x="4386878" y="3306045"/>
                  <a:ext cx="479316" cy="185568"/>
                </a:xfrm>
                <a:prstGeom prst="rt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1" name="Right Triangle 100"/>
                <p:cNvSpPr/>
                <p:nvPr/>
              </p:nvSpPr>
              <p:spPr>
                <a:xfrm flipV="1">
                  <a:off x="4386878" y="4522701"/>
                  <a:ext cx="479316" cy="185568"/>
                </a:xfrm>
                <a:prstGeom prst="rt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2" name="Right Triangle 94"/>
                <p:cNvSpPr/>
                <p:nvPr/>
              </p:nvSpPr>
              <p:spPr>
                <a:xfrm rot="5400000" flipH="1" flipV="1">
                  <a:off x="3913998" y="4291829"/>
                  <a:ext cx="860113" cy="133179"/>
                </a:xfrm>
                <a:custGeom>
                  <a:avLst/>
                  <a:gdLst>
                    <a:gd name="connsiteX0" fmla="*/ 0 w 631512"/>
                    <a:gd name="connsiteY0" fmla="*/ 185568 h 185568"/>
                    <a:gd name="connsiteX1" fmla="*/ 0 w 631512"/>
                    <a:gd name="connsiteY1" fmla="*/ 0 h 185568"/>
                    <a:gd name="connsiteX2" fmla="*/ 631512 w 631512"/>
                    <a:gd name="connsiteY2" fmla="*/ 185568 h 185568"/>
                    <a:gd name="connsiteX3" fmla="*/ 0 w 631512"/>
                    <a:gd name="connsiteY3" fmla="*/ 185568 h 185568"/>
                    <a:gd name="connsiteX0" fmla="*/ 114300 w 745812"/>
                    <a:gd name="connsiteY0" fmla="*/ 209381 h 209381"/>
                    <a:gd name="connsiteX1" fmla="*/ 0 w 745812"/>
                    <a:gd name="connsiteY1" fmla="*/ 0 h 209381"/>
                    <a:gd name="connsiteX2" fmla="*/ 745812 w 745812"/>
                    <a:gd name="connsiteY2" fmla="*/ 209381 h 209381"/>
                    <a:gd name="connsiteX3" fmla="*/ 114300 w 745812"/>
                    <a:gd name="connsiteY3" fmla="*/ 209381 h 209381"/>
                    <a:gd name="connsiteX0" fmla="*/ 114301 w 745813"/>
                    <a:gd name="connsiteY0" fmla="*/ 228429 h 228429"/>
                    <a:gd name="connsiteX1" fmla="*/ 0 w 745813"/>
                    <a:gd name="connsiteY1" fmla="*/ 0 h 228429"/>
                    <a:gd name="connsiteX2" fmla="*/ 745813 w 745813"/>
                    <a:gd name="connsiteY2" fmla="*/ 228429 h 228429"/>
                    <a:gd name="connsiteX3" fmla="*/ 114301 w 745813"/>
                    <a:gd name="connsiteY3" fmla="*/ 228429 h 228429"/>
                    <a:gd name="connsiteX0" fmla="*/ 71439 w 702951"/>
                    <a:gd name="connsiteY0" fmla="*/ 133179 h 133179"/>
                    <a:gd name="connsiteX1" fmla="*/ 0 w 702951"/>
                    <a:gd name="connsiteY1" fmla="*/ 0 h 133179"/>
                    <a:gd name="connsiteX2" fmla="*/ 702951 w 702951"/>
                    <a:gd name="connsiteY2" fmla="*/ 133179 h 133179"/>
                    <a:gd name="connsiteX3" fmla="*/ 71439 w 702951"/>
                    <a:gd name="connsiteY3" fmla="*/ 133179 h 133179"/>
                    <a:gd name="connsiteX0" fmla="*/ 71439 w 860113"/>
                    <a:gd name="connsiteY0" fmla="*/ 133179 h 133179"/>
                    <a:gd name="connsiteX1" fmla="*/ 0 w 860113"/>
                    <a:gd name="connsiteY1" fmla="*/ 0 h 133179"/>
                    <a:gd name="connsiteX2" fmla="*/ 860113 w 860113"/>
                    <a:gd name="connsiteY2" fmla="*/ 104604 h 133179"/>
                    <a:gd name="connsiteX3" fmla="*/ 71439 w 860113"/>
                    <a:gd name="connsiteY3" fmla="*/ 133179 h 1331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60113" h="133179">
                      <a:moveTo>
                        <a:pt x="71439" y="133179"/>
                      </a:moveTo>
                      <a:lnTo>
                        <a:pt x="0" y="0"/>
                      </a:lnTo>
                      <a:lnTo>
                        <a:pt x="860113" y="104604"/>
                      </a:lnTo>
                      <a:lnTo>
                        <a:pt x="71439" y="133179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102"/>
              <p:cNvGrpSpPr/>
              <p:nvPr/>
            </p:nvGrpSpPr>
            <p:grpSpPr>
              <a:xfrm>
                <a:off x="2291111" y="2949926"/>
                <a:ext cx="644709" cy="1482430"/>
                <a:chOff x="4277465" y="3306045"/>
                <a:chExt cx="588729" cy="1482430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4386878" y="3492144"/>
                  <a:ext cx="479316" cy="1016661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5" name="Right Triangle 104"/>
                <p:cNvSpPr/>
                <p:nvPr/>
              </p:nvSpPr>
              <p:spPr>
                <a:xfrm>
                  <a:off x="4386878" y="3306045"/>
                  <a:ext cx="479316" cy="185568"/>
                </a:xfrm>
                <a:prstGeom prst="rt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6" name="Right Triangle 105"/>
                <p:cNvSpPr/>
                <p:nvPr/>
              </p:nvSpPr>
              <p:spPr>
                <a:xfrm flipV="1">
                  <a:off x="4386878" y="4522701"/>
                  <a:ext cx="479316" cy="185568"/>
                </a:xfrm>
                <a:prstGeom prst="rt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7" name="Right Triangle 94"/>
                <p:cNvSpPr/>
                <p:nvPr/>
              </p:nvSpPr>
              <p:spPr>
                <a:xfrm rot="5400000" flipH="1" flipV="1">
                  <a:off x="3913998" y="4291829"/>
                  <a:ext cx="860113" cy="133179"/>
                </a:xfrm>
                <a:custGeom>
                  <a:avLst/>
                  <a:gdLst>
                    <a:gd name="connsiteX0" fmla="*/ 0 w 631512"/>
                    <a:gd name="connsiteY0" fmla="*/ 185568 h 185568"/>
                    <a:gd name="connsiteX1" fmla="*/ 0 w 631512"/>
                    <a:gd name="connsiteY1" fmla="*/ 0 h 185568"/>
                    <a:gd name="connsiteX2" fmla="*/ 631512 w 631512"/>
                    <a:gd name="connsiteY2" fmla="*/ 185568 h 185568"/>
                    <a:gd name="connsiteX3" fmla="*/ 0 w 631512"/>
                    <a:gd name="connsiteY3" fmla="*/ 185568 h 185568"/>
                    <a:gd name="connsiteX0" fmla="*/ 114300 w 745812"/>
                    <a:gd name="connsiteY0" fmla="*/ 209381 h 209381"/>
                    <a:gd name="connsiteX1" fmla="*/ 0 w 745812"/>
                    <a:gd name="connsiteY1" fmla="*/ 0 h 209381"/>
                    <a:gd name="connsiteX2" fmla="*/ 745812 w 745812"/>
                    <a:gd name="connsiteY2" fmla="*/ 209381 h 209381"/>
                    <a:gd name="connsiteX3" fmla="*/ 114300 w 745812"/>
                    <a:gd name="connsiteY3" fmla="*/ 209381 h 209381"/>
                    <a:gd name="connsiteX0" fmla="*/ 114301 w 745813"/>
                    <a:gd name="connsiteY0" fmla="*/ 228429 h 228429"/>
                    <a:gd name="connsiteX1" fmla="*/ 0 w 745813"/>
                    <a:gd name="connsiteY1" fmla="*/ 0 h 228429"/>
                    <a:gd name="connsiteX2" fmla="*/ 745813 w 745813"/>
                    <a:gd name="connsiteY2" fmla="*/ 228429 h 228429"/>
                    <a:gd name="connsiteX3" fmla="*/ 114301 w 745813"/>
                    <a:gd name="connsiteY3" fmla="*/ 228429 h 228429"/>
                    <a:gd name="connsiteX0" fmla="*/ 71439 w 702951"/>
                    <a:gd name="connsiteY0" fmla="*/ 133179 h 133179"/>
                    <a:gd name="connsiteX1" fmla="*/ 0 w 702951"/>
                    <a:gd name="connsiteY1" fmla="*/ 0 h 133179"/>
                    <a:gd name="connsiteX2" fmla="*/ 702951 w 702951"/>
                    <a:gd name="connsiteY2" fmla="*/ 133179 h 133179"/>
                    <a:gd name="connsiteX3" fmla="*/ 71439 w 702951"/>
                    <a:gd name="connsiteY3" fmla="*/ 133179 h 133179"/>
                    <a:gd name="connsiteX0" fmla="*/ 71439 w 860113"/>
                    <a:gd name="connsiteY0" fmla="*/ 133179 h 133179"/>
                    <a:gd name="connsiteX1" fmla="*/ 0 w 860113"/>
                    <a:gd name="connsiteY1" fmla="*/ 0 h 133179"/>
                    <a:gd name="connsiteX2" fmla="*/ 860113 w 860113"/>
                    <a:gd name="connsiteY2" fmla="*/ 104604 h 133179"/>
                    <a:gd name="connsiteX3" fmla="*/ 71439 w 860113"/>
                    <a:gd name="connsiteY3" fmla="*/ 133179 h 1331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60113" h="133179">
                      <a:moveTo>
                        <a:pt x="71439" y="133179"/>
                      </a:moveTo>
                      <a:lnTo>
                        <a:pt x="0" y="0"/>
                      </a:lnTo>
                      <a:lnTo>
                        <a:pt x="860113" y="104604"/>
                      </a:lnTo>
                      <a:lnTo>
                        <a:pt x="71439" y="133179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8" name="Rectangle 107"/>
              <p:cNvSpPr/>
              <p:nvPr/>
            </p:nvSpPr>
            <p:spPr>
              <a:xfrm>
                <a:off x="2410928" y="3544287"/>
                <a:ext cx="1049224" cy="45719"/>
              </a:xfrm>
              <a:prstGeom prst="rect">
                <a:avLst/>
              </a:prstGeom>
              <a:solidFill>
                <a:srgbClr val="8D653C"/>
              </a:solidFill>
              <a:ln>
                <a:solidFill>
                  <a:srgbClr val="85633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Frame 108"/>
              <p:cNvSpPr/>
              <p:nvPr/>
            </p:nvSpPr>
            <p:spPr>
              <a:xfrm>
                <a:off x="2801199" y="3499715"/>
                <a:ext cx="268682" cy="132494"/>
              </a:xfrm>
              <a:prstGeom prst="frame">
                <a:avLst/>
              </a:prstGeom>
              <a:solidFill>
                <a:srgbClr val="FBB342"/>
              </a:solidFill>
              <a:ln>
                <a:solidFill>
                  <a:srgbClr val="FAB13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5" name="Freeform 194"/>
            <p:cNvSpPr/>
            <p:nvPr/>
          </p:nvSpPr>
          <p:spPr>
            <a:xfrm rot="654915">
              <a:off x="3068849" y="2168289"/>
              <a:ext cx="345661" cy="129388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6" name="Freeform 195"/>
            <p:cNvSpPr/>
            <p:nvPr/>
          </p:nvSpPr>
          <p:spPr>
            <a:xfrm rot="20945085" flipH="1">
              <a:off x="2662821" y="2169040"/>
              <a:ext cx="345661" cy="129388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8550250" y="1784794"/>
            <a:ext cx="1681784" cy="3325529"/>
            <a:chOff x="6898408" y="1779519"/>
            <a:chExt cx="1681784" cy="3325529"/>
          </a:xfrm>
        </p:grpSpPr>
        <p:grpSp>
          <p:nvGrpSpPr>
            <p:cNvPr id="188" name="Group 187"/>
            <p:cNvGrpSpPr/>
            <p:nvPr/>
          </p:nvGrpSpPr>
          <p:grpSpPr>
            <a:xfrm>
              <a:off x="6898408" y="1779519"/>
              <a:ext cx="1681784" cy="3325529"/>
              <a:chOff x="5882760" y="1767758"/>
              <a:chExt cx="1681784" cy="3325529"/>
            </a:xfrm>
          </p:grpSpPr>
          <p:sp>
            <p:nvSpPr>
              <p:cNvPr id="187" name="Rounded Rectangle 186"/>
              <p:cNvSpPr/>
              <p:nvPr/>
            </p:nvSpPr>
            <p:spPr>
              <a:xfrm>
                <a:off x="6831473" y="4796074"/>
                <a:ext cx="176654" cy="157422"/>
              </a:xfrm>
              <a:prstGeom prst="roundRect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6" name="Rounded Rectangle 185"/>
              <p:cNvSpPr/>
              <p:nvPr/>
            </p:nvSpPr>
            <p:spPr>
              <a:xfrm>
                <a:off x="6416395" y="4796074"/>
                <a:ext cx="176654" cy="157422"/>
              </a:xfrm>
              <a:prstGeom prst="roundRect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5882760" y="1767758"/>
                <a:ext cx="1681784" cy="1664045"/>
              </a:xfrm>
              <a:custGeom>
                <a:avLst/>
                <a:gdLst>
                  <a:gd name="connsiteX0" fmla="*/ 0 w 1590615"/>
                  <a:gd name="connsiteY0" fmla="*/ 671804 h 1343607"/>
                  <a:gd name="connsiteX1" fmla="*/ 795308 w 1590615"/>
                  <a:gd name="connsiteY1" fmla="*/ 0 h 1343607"/>
                  <a:gd name="connsiteX2" fmla="*/ 1590616 w 1590615"/>
                  <a:gd name="connsiteY2" fmla="*/ 671804 h 1343607"/>
                  <a:gd name="connsiteX3" fmla="*/ 795308 w 1590615"/>
                  <a:gd name="connsiteY3" fmla="*/ 1343608 h 1343607"/>
                  <a:gd name="connsiteX4" fmla="*/ 0 w 1590615"/>
                  <a:gd name="connsiteY4" fmla="*/ 671804 h 1343607"/>
                  <a:gd name="connsiteX0" fmla="*/ 50954 w 1641570"/>
                  <a:gd name="connsiteY0" fmla="*/ 671804 h 1352258"/>
                  <a:gd name="connsiteX1" fmla="*/ 846262 w 1641570"/>
                  <a:gd name="connsiteY1" fmla="*/ 0 h 1352258"/>
                  <a:gd name="connsiteX2" fmla="*/ 1641570 w 1641570"/>
                  <a:gd name="connsiteY2" fmla="*/ 671804 h 1352258"/>
                  <a:gd name="connsiteX3" fmla="*/ 846262 w 1641570"/>
                  <a:gd name="connsiteY3" fmla="*/ 1343608 h 1352258"/>
                  <a:gd name="connsiteX4" fmla="*/ 163711 w 1641570"/>
                  <a:gd name="connsiteY4" fmla="*/ 1028560 h 1352258"/>
                  <a:gd name="connsiteX5" fmla="*/ 50954 w 1641570"/>
                  <a:gd name="connsiteY5" fmla="*/ 671804 h 1352258"/>
                  <a:gd name="connsiteX0" fmla="*/ 50954 w 1681784"/>
                  <a:gd name="connsiteY0" fmla="*/ 671804 h 1343608"/>
                  <a:gd name="connsiteX1" fmla="*/ 846262 w 1681784"/>
                  <a:gd name="connsiteY1" fmla="*/ 0 h 1343608"/>
                  <a:gd name="connsiteX2" fmla="*/ 1641570 w 1681784"/>
                  <a:gd name="connsiteY2" fmla="*/ 671804 h 1343608"/>
                  <a:gd name="connsiteX3" fmla="*/ 1489590 w 1681784"/>
                  <a:gd name="connsiteY3" fmla="*/ 1028559 h 1343608"/>
                  <a:gd name="connsiteX4" fmla="*/ 846262 w 1681784"/>
                  <a:gd name="connsiteY4" fmla="*/ 1343608 h 1343608"/>
                  <a:gd name="connsiteX5" fmla="*/ 163711 w 1681784"/>
                  <a:gd name="connsiteY5" fmla="*/ 1028560 h 1343608"/>
                  <a:gd name="connsiteX6" fmla="*/ 50954 w 1681784"/>
                  <a:gd name="connsiteY6" fmla="*/ 671804 h 1343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81784" h="1343608">
                    <a:moveTo>
                      <a:pt x="50954" y="671804"/>
                    </a:moveTo>
                    <a:cubicBezTo>
                      <a:pt x="164712" y="500377"/>
                      <a:pt x="407026" y="0"/>
                      <a:pt x="846262" y="0"/>
                    </a:cubicBezTo>
                    <a:cubicBezTo>
                      <a:pt x="1285498" y="0"/>
                      <a:pt x="1534349" y="500377"/>
                      <a:pt x="1641570" y="671804"/>
                    </a:cubicBezTo>
                    <a:cubicBezTo>
                      <a:pt x="1748791" y="843231"/>
                      <a:pt x="1622141" y="916592"/>
                      <a:pt x="1489590" y="1028559"/>
                    </a:cubicBezTo>
                    <a:cubicBezTo>
                      <a:pt x="1357039" y="1140526"/>
                      <a:pt x="1067242" y="1343608"/>
                      <a:pt x="846262" y="1343608"/>
                    </a:cubicBezTo>
                    <a:cubicBezTo>
                      <a:pt x="625282" y="1343608"/>
                      <a:pt x="296262" y="1140527"/>
                      <a:pt x="163711" y="1028560"/>
                    </a:cubicBezTo>
                    <a:cubicBezTo>
                      <a:pt x="31160" y="916593"/>
                      <a:pt x="-62804" y="843231"/>
                      <a:pt x="50954" y="671804"/>
                    </a:cubicBezTo>
                    <a:close/>
                  </a:path>
                </a:pathLst>
              </a:cu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5" name="Arc 154"/>
              <p:cNvSpPr/>
              <p:nvPr/>
            </p:nvSpPr>
            <p:spPr>
              <a:xfrm flipH="1">
                <a:off x="6084168" y="3128396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9225">
                <a:solidFill>
                  <a:srgbClr val="FAD1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6" name="Arc 155"/>
              <p:cNvSpPr/>
              <p:nvPr/>
            </p:nvSpPr>
            <p:spPr>
              <a:xfrm>
                <a:off x="6905670" y="3128396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9225">
                <a:solidFill>
                  <a:srgbClr val="FAD1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7" name="Freeform 156"/>
              <p:cNvSpPr/>
              <p:nvPr/>
            </p:nvSpPr>
            <p:spPr>
              <a:xfrm>
                <a:off x="6221191" y="2171830"/>
                <a:ext cx="1008112" cy="936711"/>
              </a:xfrm>
              <a:custGeom>
                <a:avLst/>
                <a:gdLst>
                  <a:gd name="connsiteX0" fmla="*/ 304745 w 1008112"/>
                  <a:gd name="connsiteY0" fmla="*/ 0 h 1049249"/>
                  <a:gd name="connsiteX1" fmla="*/ 703367 w 1008112"/>
                  <a:gd name="connsiteY1" fmla="*/ 0 h 1049249"/>
                  <a:gd name="connsiteX2" fmla="*/ 1008112 w 1008112"/>
                  <a:gd name="connsiteY2" fmla="*/ 304745 h 1049249"/>
                  <a:gd name="connsiteX3" fmla="*/ 1008112 w 1008112"/>
                  <a:gd name="connsiteY3" fmla="*/ 329169 h 1049249"/>
                  <a:gd name="connsiteX4" fmla="*/ 1008112 w 1008112"/>
                  <a:gd name="connsiteY4" fmla="*/ 415335 h 1049249"/>
                  <a:gd name="connsiteX5" fmla="*/ 1008112 w 1008112"/>
                  <a:gd name="connsiteY5" fmla="*/ 1049249 h 1049249"/>
                  <a:gd name="connsiteX6" fmla="*/ 0 w 1008112"/>
                  <a:gd name="connsiteY6" fmla="*/ 1049249 h 1049249"/>
                  <a:gd name="connsiteX7" fmla="*/ 0 w 1008112"/>
                  <a:gd name="connsiteY7" fmla="*/ 415335 h 1049249"/>
                  <a:gd name="connsiteX8" fmla="*/ 0 w 1008112"/>
                  <a:gd name="connsiteY8" fmla="*/ 329169 h 1049249"/>
                  <a:gd name="connsiteX9" fmla="*/ 0 w 1008112"/>
                  <a:gd name="connsiteY9" fmla="*/ 304745 h 1049249"/>
                  <a:gd name="connsiteX10" fmla="*/ 304745 w 1008112"/>
                  <a:gd name="connsiteY10" fmla="*/ 0 h 1049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8112" h="1049249">
                    <a:moveTo>
                      <a:pt x="304745" y="0"/>
                    </a:moveTo>
                    <a:lnTo>
                      <a:pt x="703367" y="0"/>
                    </a:lnTo>
                    <a:cubicBezTo>
                      <a:pt x="871673" y="0"/>
                      <a:pt x="1008112" y="136439"/>
                      <a:pt x="1008112" y="304745"/>
                    </a:cubicBezTo>
                    <a:lnTo>
                      <a:pt x="1008112" y="329169"/>
                    </a:lnTo>
                    <a:lnTo>
                      <a:pt x="1008112" y="415335"/>
                    </a:lnTo>
                    <a:lnTo>
                      <a:pt x="1008112" y="1049249"/>
                    </a:lnTo>
                    <a:lnTo>
                      <a:pt x="0" y="1049249"/>
                    </a:lnTo>
                    <a:lnTo>
                      <a:pt x="0" y="415335"/>
                    </a:lnTo>
                    <a:lnTo>
                      <a:pt x="0" y="329169"/>
                    </a:lnTo>
                    <a:lnTo>
                      <a:pt x="0" y="304745"/>
                    </a:lnTo>
                    <a:cubicBezTo>
                      <a:pt x="0" y="136439"/>
                      <a:pt x="136439" y="0"/>
                      <a:pt x="304745" y="0"/>
                    </a:cubicBezTo>
                    <a:close/>
                  </a:path>
                </a:pathLst>
              </a:cu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6114933" y="2573007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7159990" y="2573007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0" name="Arc 159"/>
              <p:cNvSpPr/>
              <p:nvPr/>
            </p:nvSpPr>
            <p:spPr>
              <a:xfrm rot="5400000">
                <a:off x="6414416" y="3389152"/>
                <a:ext cx="621662" cy="914400"/>
              </a:xfrm>
              <a:prstGeom prst="arc">
                <a:avLst>
                  <a:gd name="adj1" fmla="val 16200000"/>
                  <a:gd name="adj2" fmla="val 5501084"/>
                </a:avLst>
              </a:prstGeom>
              <a:solidFill>
                <a:srgbClr val="9A9389"/>
              </a:solidFill>
              <a:ln>
                <a:solidFill>
                  <a:srgbClr val="9B928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Arc 161"/>
              <p:cNvSpPr/>
              <p:nvPr/>
            </p:nvSpPr>
            <p:spPr>
              <a:xfrm>
                <a:off x="6267357" y="4841259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Arc 162"/>
              <p:cNvSpPr/>
              <p:nvPr/>
            </p:nvSpPr>
            <p:spPr>
              <a:xfrm>
                <a:off x="6832310" y="4841259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6188225" y="3054037"/>
                <a:ext cx="1070378" cy="897622"/>
              </a:xfrm>
              <a:custGeom>
                <a:avLst/>
                <a:gdLst>
                  <a:gd name="connsiteX0" fmla="*/ 0 w 1005840"/>
                  <a:gd name="connsiteY0" fmla="*/ 0 h 886192"/>
                  <a:gd name="connsiteX1" fmla="*/ 1005840 w 1005840"/>
                  <a:gd name="connsiteY1" fmla="*/ 0 h 886192"/>
                  <a:gd name="connsiteX2" fmla="*/ 1005840 w 1005840"/>
                  <a:gd name="connsiteY2" fmla="*/ 886192 h 886192"/>
                  <a:gd name="connsiteX3" fmla="*/ 0 w 1005840"/>
                  <a:gd name="connsiteY3" fmla="*/ 886192 h 886192"/>
                  <a:gd name="connsiteX4" fmla="*/ 0 w 1005840"/>
                  <a:gd name="connsiteY4" fmla="*/ 0 h 886192"/>
                  <a:gd name="connsiteX0" fmla="*/ 0 w 1005840"/>
                  <a:gd name="connsiteY0" fmla="*/ 0 h 886192"/>
                  <a:gd name="connsiteX1" fmla="*/ 1005840 w 1005840"/>
                  <a:gd name="connsiteY1" fmla="*/ 0 h 886192"/>
                  <a:gd name="connsiteX2" fmla="*/ 1005840 w 1005840"/>
                  <a:gd name="connsiteY2" fmla="*/ 886192 h 886192"/>
                  <a:gd name="connsiteX3" fmla="*/ 57150 w 1005840"/>
                  <a:gd name="connsiteY3" fmla="*/ 886192 h 886192"/>
                  <a:gd name="connsiteX4" fmla="*/ 0 w 1005840"/>
                  <a:gd name="connsiteY4" fmla="*/ 0 h 886192"/>
                  <a:gd name="connsiteX0" fmla="*/ 0 w 1005840"/>
                  <a:gd name="connsiteY0" fmla="*/ 0 h 897622"/>
                  <a:gd name="connsiteX1" fmla="*/ 1005840 w 1005840"/>
                  <a:gd name="connsiteY1" fmla="*/ 0 h 897622"/>
                  <a:gd name="connsiteX2" fmla="*/ 937260 w 1005840"/>
                  <a:gd name="connsiteY2" fmla="*/ 897622 h 897622"/>
                  <a:gd name="connsiteX3" fmla="*/ 57150 w 1005840"/>
                  <a:gd name="connsiteY3" fmla="*/ 886192 h 897622"/>
                  <a:gd name="connsiteX4" fmla="*/ 0 w 1005840"/>
                  <a:gd name="connsiteY4" fmla="*/ 0 h 89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5840" h="897622">
                    <a:moveTo>
                      <a:pt x="0" y="0"/>
                    </a:moveTo>
                    <a:lnTo>
                      <a:pt x="1005840" y="0"/>
                    </a:lnTo>
                    <a:lnTo>
                      <a:pt x="937260" y="897622"/>
                    </a:lnTo>
                    <a:lnTo>
                      <a:pt x="57150" y="8861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solidFill>
                  <a:srgbClr val="E6E6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5" name="Isosceles Triangle 164"/>
              <p:cNvSpPr/>
              <p:nvPr/>
            </p:nvSpPr>
            <p:spPr>
              <a:xfrm rot="16200000">
                <a:off x="6914210" y="2770205"/>
                <a:ext cx="113376" cy="591459"/>
              </a:xfrm>
              <a:prstGeom prst="triangle">
                <a:avLst/>
              </a:prstGeom>
              <a:solidFill>
                <a:srgbClr val="D1CBC7"/>
              </a:solidFill>
              <a:ln>
                <a:solidFill>
                  <a:srgbClr val="CBCFD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6" name="Isosceles Triangle 165"/>
              <p:cNvSpPr/>
              <p:nvPr/>
            </p:nvSpPr>
            <p:spPr>
              <a:xfrm rot="5400000" flipH="1">
                <a:off x="6423129" y="2769985"/>
                <a:ext cx="98357" cy="576882"/>
              </a:xfrm>
              <a:prstGeom prst="triangle">
                <a:avLst/>
              </a:prstGeom>
              <a:solidFill>
                <a:srgbClr val="D1CBC7"/>
              </a:solidFill>
              <a:ln>
                <a:solidFill>
                  <a:srgbClr val="CBCFD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9" name="Group 168"/>
              <p:cNvGrpSpPr/>
              <p:nvPr/>
            </p:nvGrpSpPr>
            <p:grpSpPr>
              <a:xfrm>
                <a:off x="6431721" y="2534687"/>
                <a:ext cx="123449" cy="123449"/>
                <a:chOff x="4991868" y="3223057"/>
                <a:chExt cx="123449" cy="123449"/>
              </a:xfrm>
            </p:grpSpPr>
            <p:sp>
              <p:nvSpPr>
                <p:cNvPr id="177" name="Oval 176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8" name="Oval 177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6884336" y="2534293"/>
                <a:ext cx="123449" cy="123449"/>
                <a:chOff x="4991868" y="3223057"/>
                <a:chExt cx="123449" cy="123449"/>
              </a:xfrm>
            </p:grpSpPr>
            <p:sp>
              <p:nvSpPr>
                <p:cNvPr id="175" name="Oval 174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6" name="Oval 175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71" name="Arc 170"/>
              <p:cNvSpPr/>
              <p:nvPr/>
            </p:nvSpPr>
            <p:spPr>
              <a:xfrm rot="6708399">
                <a:off x="6627313" y="2634208"/>
                <a:ext cx="279008" cy="262687"/>
              </a:xfrm>
              <a:prstGeom prst="arc">
                <a:avLst>
                  <a:gd name="adj1" fmla="val 16200000"/>
                  <a:gd name="adj2" fmla="val 1368917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6647922" y="2631505"/>
                <a:ext cx="99979" cy="129935"/>
              </a:xfrm>
              <a:custGeom>
                <a:avLst/>
                <a:gdLst>
                  <a:gd name="connsiteX0" fmla="*/ 121920 w 121920"/>
                  <a:gd name="connsiteY0" fmla="*/ 0 h 158450"/>
                  <a:gd name="connsiteX1" fmla="*/ 0 w 121920"/>
                  <a:gd name="connsiteY1" fmla="*/ 144780 h 158450"/>
                  <a:gd name="connsiteX2" fmla="*/ 121920 w 121920"/>
                  <a:gd name="connsiteY2" fmla="*/ 152400 h 158450"/>
                  <a:gd name="connsiteX3" fmla="*/ 121920 w 121920"/>
                  <a:gd name="connsiteY3" fmla="*/ 152400 h 158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920" h="158450">
                    <a:moveTo>
                      <a:pt x="121920" y="0"/>
                    </a:moveTo>
                    <a:cubicBezTo>
                      <a:pt x="60960" y="59690"/>
                      <a:pt x="0" y="119380"/>
                      <a:pt x="0" y="144780"/>
                    </a:cubicBezTo>
                    <a:cubicBezTo>
                      <a:pt x="0" y="170180"/>
                      <a:pt x="121920" y="152400"/>
                      <a:pt x="121920" y="152400"/>
                    </a:cubicBezTo>
                    <a:lnTo>
                      <a:pt x="121920" y="152400"/>
                    </a:lnTo>
                  </a:path>
                </a:pathLst>
              </a:custGeom>
              <a:noFill/>
              <a:ln>
                <a:solidFill>
                  <a:srgbClr val="EDC2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3" name="Arc 172"/>
              <p:cNvSpPr/>
              <p:nvPr/>
            </p:nvSpPr>
            <p:spPr>
              <a:xfrm rot="18785247">
                <a:off x="6393658" y="2466005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28575">
                <a:solidFill>
                  <a:srgbClr val="4F48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4" name="Arc 173"/>
              <p:cNvSpPr/>
              <p:nvPr/>
            </p:nvSpPr>
            <p:spPr>
              <a:xfrm rot="18785247">
                <a:off x="6841999" y="2465262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28575">
                <a:solidFill>
                  <a:srgbClr val="4F48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82" name="Group 181"/>
              <p:cNvGrpSpPr/>
              <p:nvPr/>
            </p:nvGrpSpPr>
            <p:grpSpPr>
              <a:xfrm>
                <a:off x="6416395" y="4066596"/>
                <a:ext cx="594845" cy="731520"/>
                <a:chOff x="6425934" y="4066596"/>
                <a:chExt cx="594845" cy="731520"/>
              </a:xfrm>
            </p:grpSpPr>
            <p:sp>
              <p:nvSpPr>
                <p:cNvPr id="179" name="Rectangle 178"/>
                <p:cNvSpPr/>
                <p:nvPr/>
              </p:nvSpPr>
              <p:spPr>
                <a:xfrm>
                  <a:off x="6425934" y="4066596"/>
                  <a:ext cx="182880" cy="731520"/>
                </a:xfrm>
                <a:prstGeom prst="rect">
                  <a:avLst/>
                </a:prstGeom>
                <a:solidFill>
                  <a:srgbClr val="9A9389"/>
                </a:solidFill>
                <a:ln>
                  <a:solidFill>
                    <a:srgbClr val="9B928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1" name="Rectangle 180"/>
                <p:cNvSpPr/>
                <p:nvPr/>
              </p:nvSpPr>
              <p:spPr>
                <a:xfrm>
                  <a:off x="6837899" y="4066596"/>
                  <a:ext cx="182880" cy="731520"/>
                </a:xfrm>
                <a:prstGeom prst="rect">
                  <a:avLst/>
                </a:prstGeom>
                <a:solidFill>
                  <a:srgbClr val="9A9389"/>
                </a:solidFill>
                <a:ln>
                  <a:solidFill>
                    <a:srgbClr val="9B928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85" name="Freeform 184"/>
              <p:cNvSpPr/>
              <p:nvPr/>
            </p:nvSpPr>
            <p:spPr>
              <a:xfrm rot="15285153" flipH="1">
                <a:off x="6405578" y="1662368"/>
                <a:ext cx="569295" cy="1101158"/>
              </a:xfrm>
              <a:custGeom>
                <a:avLst/>
                <a:gdLst>
                  <a:gd name="connsiteX0" fmla="*/ 14714 w 569295"/>
                  <a:gd name="connsiteY0" fmla="*/ 664069 h 1101158"/>
                  <a:gd name="connsiteX1" fmla="*/ 47515 w 569295"/>
                  <a:gd name="connsiteY1" fmla="*/ 734447 h 1101158"/>
                  <a:gd name="connsiteX2" fmla="*/ 51148 w 569295"/>
                  <a:gd name="connsiteY2" fmla="*/ 732286 h 1101158"/>
                  <a:gd name="connsiteX3" fmla="*/ 53651 w 569295"/>
                  <a:gd name="connsiteY3" fmla="*/ 739978 h 1101158"/>
                  <a:gd name="connsiteX4" fmla="*/ 404153 w 569295"/>
                  <a:gd name="connsiteY4" fmla="*/ 1081899 h 1101158"/>
                  <a:gd name="connsiteX5" fmla="*/ 470346 w 569295"/>
                  <a:gd name="connsiteY5" fmla="*/ 1101158 h 1101158"/>
                  <a:gd name="connsiteX6" fmla="*/ 569295 w 569295"/>
                  <a:gd name="connsiteY6" fmla="*/ 1101158 h 1101158"/>
                  <a:gd name="connsiteX7" fmla="*/ 325614 w 569295"/>
                  <a:gd name="connsiteY7" fmla="*/ 642849 h 1101158"/>
                  <a:gd name="connsiteX8" fmla="*/ 232833 w 569295"/>
                  <a:gd name="connsiteY8" fmla="*/ 592489 h 1101158"/>
                  <a:gd name="connsiteX9" fmla="*/ 287733 w 569295"/>
                  <a:gd name="connsiteY9" fmla="*/ 518348 h 1101158"/>
                  <a:gd name="connsiteX10" fmla="*/ 314996 w 569295"/>
                  <a:gd name="connsiteY10" fmla="*/ 0 h 1101158"/>
                  <a:gd name="connsiteX11" fmla="*/ 225309 w 569295"/>
                  <a:gd name="connsiteY11" fmla="*/ 41800 h 1101158"/>
                  <a:gd name="connsiteX12" fmla="*/ 173448 w 569295"/>
                  <a:gd name="connsiteY12" fmla="*/ 87218 h 1101158"/>
                  <a:gd name="connsiteX13" fmla="*/ 197 w 569295"/>
                  <a:gd name="connsiteY13" fmla="*/ 545198 h 11011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69295" h="1101158">
                    <a:moveTo>
                      <a:pt x="14714" y="664069"/>
                    </a:moveTo>
                    <a:lnTo>
                      <a:pt x="47515" y="734447"/>
                    </a:lnTo>
                    <a:lnTo>
                      <a:pt x="51148" y="732286"/>
                    </a:lnTo>
                    <a:lnTo>
                      <a:pt x="53651" y="739978"/>
                    </a:lnTo>
                    <a:cubicBezTo>
                      <a:pt x="120220" y="892519"/>
                      <a:pt x="244482" y="1017288"/>
                      <a:pt x="404153" y="1081899"/>
                    </a:cubicBezTo>
                    <a:lnTo>
                      <a:pt x="470346" y="1101158"/>
                    </a:lnTo>
                    <a:lnTo>
                      <a:pt x="569295" y="1101158"/>
                    </a:lnTo>
                    <a:cubicBezTo>
                      <a:pt x="569295" y="910377"/>
                      <a:pt x="472634" y="742173"/>
                      <a:pt x="325614" y="642849"/>
                    </a:cubicBezTo>
                    <a:lnTo>
                      <a:pt x="232833" y="592489"/>
                    </a:lnTo>
                    <a:lnTo>
                      <a:pt x="287733" y="518348"/>
                    </a:lnTo>
                    <a:cubicBezTo>
                      <a:pt x="379032" y="366214"/>
                      <a:pt x="395589" y="172922"/>
                      <a:pt x="314996" y="0"/>
                    </a:cubicBezTo>
                    <a:lnTo>
                      <a:pt x="225309" y="41800"/>
                    </a:lnTo>
                    <a:lnTo>
                      <a:pt x="173448" y="87218"/>
                    </a:lnTo>
                    <a:cubicBezTo>
                      <a:pt x="56018" y="213233"/>
                      <a:pt x="-3904" y="378815"/>
                      <a:pt x="197" y="545198"/>
                    </a:cubicBezTo>
                    <a:close/>
                  </a:path>
                </a:pathLst>
              </a:custGeom>
              <a:solidFill>
                <a:srgbClr val="4F48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97" name="Freeform 196"/>
            <p:cNvSpPr/>
            <p:nvPr/>
          </p:nvSpPr>
          <p:spPr>
            <a:xfrm rot="654915">
              <a:off x="7766018" y="2168289"/>
              <a:ext cx="345661" cy="129388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8" name="Freeform 197"/>
            <p:cNvSpPr/>
            <p:nvPr/>
          </p:nvSpPr>
          <p:spPr>
            <a:xfrm rot="20945085" flipH="1">
              <a:off x="7359990" y="2169040"/>
              <a:ext cx="345661" cy="129388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05" name="Group 204"/>
          <p:cNvGrpSpPr/>
          <p:nvPr/>
        </p:nvGrpSpPr>
        <p:grpSpPr>
          <a:xfrm>
            <a:off x="6520830" y="1753286"/>
            <a:ext cx="1284422" cy="3357036"/>
            <a:chOff x="4732248" y="1763766"/>
            <a:chExt cx="1284422" cy="3357036"/>
          </a:xfrm>
        </p:grpSpPr>
        <p:grpSp>
          <p:nvGrpSpPr>
            <p:cNvPr id="192" name="Group 191"/>
            <p:cNvGrpSpPr/>
            <p:nvPr/>
          </p:nvGrpSpPr>
          <p:grpSpPr>
            <a:xfrm>
              <a:off x="4732248" y="1763766"/>
              <a:ext cx="1284422" cy="3357036"/>
              <a:chOff x="4732248" y="1763766"/>
              <a:chExt cx="1284422" cy="3357036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4847251" y="2007368"/>
                <a:ext cx="1064775" cy="871592"/>
              </a:xfrm>
              <a:prstGeom prst="roundRect">
                <a:avLst>
                  <a:gd name="adj" fmla="val 50000"/>
                </a:avLst>
              </a:prstGeom>
              <a:solidFill>
                <a:srgbClr val="F9B025"/>
              </a:solidFill>
              <a:ln>
                <a:solidFill>
                  <a:srgbClr val="FDAD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3" name="Arc 112"/>
              <p:cNvSpPr/>
              <p:nvPr/>
            </p:nvSpPr>
            <p:spPr>
              <a:xfrm flipH="1">
                <a:off x="4732248" y="3155911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9225">
                <a:solidFill>
                  <a:srgbClr val="EB5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Arc 113"/>
              <p:cNvSpPr/>
              <p:nvPr/>
            </p:nvSpPr>
            <p:spPr>
              <a:xfrm>
                <a:off x="5553750" y="3155911"/>
                <a:ext cx="462920" cy="562472"/>
              </a:xfrm>
              <a:prstGeom prst="arc">
                <a:avLst>
                  <a:gd name="adj1" fmla="val 14625002"/>
                  <a:gd name="adj2" fmla="val 6535511"/>
                </a:avLst>
              </a:prstGeom>
              <a:noFill/>
              <a:ln w="149225">
                <a:solidFill>
                  <a:srgbClr val="EB5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4869271" y="2199345"/>
                <a:ext cx="1008112" cy="936711"/>
              </a:xfrm>
              <a:custGeom>
                <a:avLst/>
                <a:gdLst>
                  <a:gd name="connsiteX0" fmla="*/ 304745 w 1008112"/>
                  <a:gd name="connsiteY0" fmla="*/ 0 h 1049249"/>
                  <a:gd name="connsiteX1" fmla="*/ 703367 w 1008112"/>
                  <a:gd name="connsiteY1" fmla="*/ 0 h 1049249"/>
                  <a:gd name="connsiteX2" fmla="*/ 1008112 w 1008112"/>
                  <a:gd name="connsiteY2" fmla="*/ 304745 h 1049249"/>
                  <a:gd name="connsiteX3" fmla="*/ 1008112 w 1008112"/>
                  <a:gd name="connsiteY3" fmla="*/ 329169 h 1049249"/>
                  <a:gd name="connsiteX4" fmla="*/ 1008112 w 1008112"/>
                  <a:gd name="connsiteY4" fmla="*/ 415335 h 1049249"/>
                  <a:gd name="connsiteX5" fmla="*/ 1008112 w 1008112"/>
                  <a:gd name="connsiteY5" fmla="*/ 1049249 h 1049249"/>
                  <a:gd name="connsiteX6" fmla="*/ 0 w 1008112"/>
                  <a:gd name="connsiteY6" fmla="*/ 1049249 h 1049249"/>
                  <a:gd name="connsiteX7" fmla="*/ 0 w 1008112"/>
                  <a:gd name="connsiteY7" fmla="*/ 415335 h 1049249"/>
                  <a:gd name="connsiteX8" fmla="*/ 0 w 1008112"/>
                  <a:gd name="connsiteY8" fmla="*/ 329169 h 1049249"/>
                  <a:gd name="connsiteX9" fmla="*/ 0 w 1008112"/>
                  <a:gd name="connsiteY9" fmla="*/ 304745 h 1049249"/>
                  <a:gd name="connsiteX10" fmla="*/ 304745 w 1008112"/>
                  <a:gd name="connsiteY10" fmla="*/ 0 h 1049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8112" h="1049249">
                    <a:moveTo>
                      <a:pt x="304745" y="0"/>
                    </a:moveTo>
                    <a:lnTo>
                      <a:pt x="703367" y="0"/>
                    </a:lnTo>
                    <a:cubicBezTo>
                      <a:pt x="871673" y="0"/>
                      <a:pt x="1008112" y="136439"/>
                      <a:pt x="1008112" y="304745"/>
                    </a:cubicBezTo>
                    <a:lnTo>
                      <a:pt x="1008112" y="329169"/>
                    </a:lnTo>
                    <a:lnTo>
                      <a:pt x="1008112" y="415335"/>
                    </a:lnTo>
                    <a:lnTo>
                      <a:pt x="1008112" y="1049249"/>
                    </a:lnTo>
                    <a:lnTo>
                      <a:pt x="0" y="1049249"/>
                    </a:lnTo>
                    <a:lnTo>
                      <a:pt x="0" y="415335"/>
                    </a:lnTo>
                    <a:lnTo>
                      <a:pt x="0" y="329169"/>
                    </a:lnTo>
                    <a:lnTo>
                      <a:pt x="0" y="304745"/>
                    </a:lnTo>
                    <a:cubicBezTo>
                      <a:pt x="0" y="136439"/>
                      <a:pt x="136439" y="0"/>
                      <a:pt x="304745" y="0"/>
                    </a:cubicBezTo>
                    <a:close/>
                  </a:path>
                </a:pathLst>
              </a:cu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4763013" y="2600522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5808070" y="2600522"/>
                <a:ext cx="164583" cy="164583"/>
              </a:xfrm>
              <a:prstGeom prst="ellipse">
                <a:avLst/>
              </a:prstGeom>
              <a:solidFill>
                <a:srgbClr val="EFD0B4"/>
              </a:solidFill>
              <a:ln>
                <a:solidFill>
                  <a:srgbClr val="EFCF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8" name="Arc 117"/>
              <p:cNvSpPr/>
              <p:nvPr/>
            </p:nvSpPr>
            <p:spPr>
              <a:xfrm rot="5400000">
                <a:off x="5062496" y="3416667"/>
                <a:ext cx="621662" cy="914400"/>
              </a:xfrm>
              <a:prstGeom prst="arc">
                <a:avLst>
                  <a:gd name="adj1" fmla="val 16200000"/>
                  <a:gd name="adj2" fmla="val 5501084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9" name="Group 118"/>
              <p:cNvGrpSpPr/>
              <p:nvPr/>
            </p:nvGrpSpPr>
            <p:grpSpPr>
              <a:xfrm>
                <a:off x="5061314" y="4050879"/>
                <a:ext cx="597246" cy="925907"/>
                <a:chOff x="3686722" y="4735341"/>
                <a:chExt cx="597246" cy="925907"/>
              </a:xfrm>
            </p:grpSpPr>
            <p:sp>
              <p:nvSpPr>
                <p:cNvPr id="142" name="Rectangle 141"/>
                <p:cNvSpPr/>
                <p:nvPr/>
              </p:nvSpPr>
              <p:spPr>
                <a:xfrm>
                  <a:off x="3686722" y="4797152"/>
                  <a:ext cx="182880" cy="864096"/>
                </a:xfrm>
                <a:prstGeom prst="rect">
                  <a:avLst/>
                </a:prstGeom>
                <a:solidFill>
                  <a:srgbClr val="504B50"/>
                </a:solidFill>
                <a:ln>
                  <a:solidFill>
                    <a:srgbClr val="514B4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4113051" y="4735341"/>
                  <a:ext cx="170917" cy="925907"/>
                </a:xfrm>
                <a:prstGeom prst="rect">
                  <a:avLst/>
                </a:prstGeom>
                <a:solidFill>
                  <a:srgbClr val="504B50"/>
                </a:solidFill>
                <a:ln>
                  <a:solidFill>
                    <a:srgbClr val="514B4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20" name="Arc 119"/>
              <p:cNvSpPr/>
              <p:nvPr/>
            </p:nvSpPr>
            <p:spPr>
              <a:xfrm>
                <a:off x="4902737" y="4868774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Arc 120"/>
              <p:cNvSpPr/>
              <p:nvPr/>
            </p:nvSpPr>
            <p:spPr>
              <a:xfrm>
                <a:off x="5490550" y="4860008"/>
                <a:ext cx="341302" cy="252028"/>
              </a:xfrm>
              <a:prstGeom prst="arc">
                <a:avLst>
                  <a:gd name="adj1" fmla="val 10850560"/>
                  <a:gd name="adj2" fmla="val 0"/>
                </a:avLst>
              </a:prstGeom>
              <a:solidFill>
                <a:srgbClr val="504B50"/>
              </a:solidFill>
              <a:ln>
                <a:solidFill>
                  <a:srgbClr val="514B4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870407" y="3082482"/>
                <a:ext cx="1005840" cy="886192"/>
              </a:xfrm>
              <a:prstGeom prst="rect">
                <a:avLst/>
              </a:prstGeom>
              <a:solidFill>
                <a:srgbClr val="EC513B"/>
              </a:solidFill>
              <a:ln>
                <a:solidFill>
                  <a:srgbClr val="EB523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4" name="Isosceles Triangle 123"/>
              <p:cNvSpPr/>
              <p:nvPr/>
            </p:nvSpPr>
            <p:spPr>
              <a:xfrm rot="16200000">
                <a:off x="5551849" y="2808162"/>
                <a:ext cx="91440" cy="548640"/>
              </a:xfrm>
              <a:prstGeom prst="triangle">
                <a:avLst/>
              </a:prstGeom>
              <a:solidFill>
                <a:srgbClr val="EF7462"/>
              </a:solidFill>
              <a:ln>
                <a:solidFill>
                  <a:srgbClr val="EF74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5" name="Isosceles Triangle 124"/>
              <p:cNvSpPr/>
              <p:nvPr/>
            </p:nvSpPr>
            <p:spPr>
              <a:xfrm rot="5400000" flipH="1">
                <a:off x="5088789" y="2808163"/>
                <a:ext cx="91440" cy="548640"/>
              </a:xfrm>
              <a:prstGeom prst="triangle">
                <a:avLst/>
              </a:prstGeom>
              <a:solidFill>
                <a:srgbClr val="EF7462"/>
              </a:solidFill>
              <a:ln>
                <a:solidFill>
                  <a:srgbClr val="EF746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6" name="Arc 23"/>
              <p:cNvSpPr/>
              <p:nvPr/>
            </p:nvSpPr>
            <p:spPr>
              <a:xfrm flipH="1">
                <a:off x="4836305" y="2070969"/>
                <a:ext cx="526816" cy="543509"/>
              </a:xfrm>
              <a:custGeom>
                <a:avLst/>
                <a:gdLst>
                  <a:gd name="connsiteX0" fmla="*/ 504056 w 1008112"/>
                  <a:gd name="connsiteY0" fmla="*/ 0 h 1049249"/>
                  <a:gd name="connsiteX1" fmla="*/ 1008112 w 1008112"/>
                  <a:gd name="connsiteY1" fmla="*/ 524625 h 1049249"/>
                  <a:gd name="connsiteX2" fmla="*/ 504056 w 1008112"/>
                  <a:gd name="connsiteY2" fmla="*/ 524625 h 1049249"/>
                  <a:gd name="connsiteX3" fmla="*/ 504056 w 1008112"/>
                  <a:gd name="connsiteY3" fmla="*/ 0 h 1049249"/>
                  <a:gd name="connsiteX0" fmla="*/ 504056 w 1008112"/>
                  <a:gd name="connsiteY0" fmla="*/ 0 h 1049249"/>
                  <a:gd name="connsiteX1" fmla="*/ 1008112 w 1008112"/>
                  <a:gd name="connsiteY1" fmla="*/ 524625 h 1049249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2" fmla="*/ 198120 w 504056"/>
                  <a:gd name="connsiteY2" fmla="*/ 318885 h 524625"/>
                  <a:gd name="connsiteX3" fmla="*/ 0 w 504056"/>
                  <a:gd name="connsiteY3" fmla="*/ 0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2" fmla="*/ 0 w 504056"/>
                  <a:gd name="connsiteY2" fmla="*/ 0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4056" h="524625" stroke="0" extrusionOk="0">
                    <a:moveTo>
                      <a:pt x="0" y="0"/>
                    </a:moveTo>
                    <a:cubicBezTo>
                      <a:pt x="278382" y="0"/>
                      <a:pt x="504056" y="234883"/>
                      <a:pt x="504056" y="524625"/>
                    </a:cubicBezTo>
                    <a:lnTo>
                      <a:pt x="0" y="0"/>
                    </a:lnTo>
                    <a:close/>
                  </a:path>
                  <a:path w="504056" h="524625" fill="none">
                    <a:moveTo>
                      <a:pt x="0" y="0"/>
                    </a:moveTo>
                    <a:cubicBezTo>
                      <a:pt x="278382" y="0"/>
                      <a:pt x="504056" y="234883"/>
                      <a:pt x="504056" y="524625"/>
                    </a:cubicBezTo>
                  </a:path>
                </a:pathLst>
              </a:custGeom>
              <a:solidFill>
                <a:srgbClr val="F9B025"/>
              </a:solidFill>
              <a:ln>
                <a:solidFill>
                  <a:srgbClr val="FDAD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9" name="Arc 23"/>
              <p:cNvSpPr/>
              <p:nvPr/>
            </p:nvSpPr>
            <p:spPr>
              <a:xfrm>
                <a:off x="5354505" y="2031311"/>
                <a:ext cx="557521" cy="575187"/>
              </a:xfrm>
              <a:custGeom>
                <a:avLst/>
                <a:gdLst>
                  <a:gd name="connsiteX0" fmla="*/ 504056 w 1008112"/>
                  <a:gd name="connsiteY0" fmla="*/ 0 h 1049249"/>
                  <a:gd name="connsiteX1" fmla="*/ 1008112 w 1008112"/>
                  <a:gd name="connsiteY1" fmla="*/ 524625 h 1049249"/>
                  <a:gd name="connsiteX2" fmla="*/ 504056 w 1008112"/>
                  <a:gd name="connsiteY2" fmla="*/ 524625 h 1049249"/>
                  <a:gd name="connsiteX3" fmla="*/ 504056 w 1008112"/>
                  <a:gd name="connsiteY3" fmla="*/ 0 h 1049249"/>
                  <a:gd name="connsiteX0" fmla="*/ 504056 w 1008112"/>
                  <a:gd name="connsiteY0" fmla="*/ 0 h 1049249"/>
                  <a:gd name="connsiteX1" fmla="*/ 1008112 w 1008112"/>
                  <a:gd name="connsiteY1" fmla="*/ 524625 h 1049249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2" fmla="*/ 198120 w 504056"/>
                  <a:gd name="connsiteY2" fmla="*/ 318885 h 524625"/>
                  <a:gd name="connsiteX3" fmla="*/ 0 w 504056"/>
                  <a:gd name="connsiteY3" fmla="*/ 0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  <a:gd name="connsiteX2" fmla="*/ 0 w 504056"/>
                  <a:gd name="connsiteY2" fmla="*/ 0 h 524625"/>
                  <a:gd name="connsiteX0" fmla="*/ 0 w 504056"/>
                  <a:gd name="connsiteY0" fmla="*/ 0 h 524625"/>
                  <a:gd name="connsiteX1" fmla="*/ 504056 w 504056"/>
                  <a:gd name="connsiteY1" fmla="*/ 524625 h 524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4056" h="524625" stroke="0" extrusionOk="0">
                    <a:moveTo>
                      <a:pt x="0" y="0"/>
                    </a:moveTo>
                    <a:cubicBezTo>
                      <a:pt x="278382" y="0"/>
                      <a:pt x="504056" y="234883"/>
                      <a:pt x="504056" y="524625"/>
                    </a:cubicBezTo>
                    <a:lnTo>
                      <a:pt x="0" y="0"/>
                    </a:lnTo>
                    <a:close/>
                  </a:path>
                  <a:path w="504056" h="524625" fill="none">
                    <a:moveTo>
                      <a:pt x="0" y="0"/>
                    </a:moveTo>
                    <a:cubicBezTo>
                      <a:pt x="278382" y="0"/>
                      <a:pt x="504056" y="234883"/>
                      <a:pt x="504056" y="524625"/>
                    </a:cubicBezTo>
                  </a:path>
                </a:pathLst>
              </a:custGeom>
              <a:solidFill>
                <a:srgbClr val="F9B025"/>
              </a:solidFill>
              <a:ln>
                <a:solidFill>
                  <a:srgbClr val="FDAD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31" name="Group 130"/>
              <p:cNvGrpSpPr/>
              <p:nvPr/>
            </p:nvGrpSpPr>
            <p:grpSpPr>
              <a:xfrm>
                <a:off x="5079801" y="2562202"/>
                <a:ext cx="123449" cy="123449"/>
                <a:chOff x="4991868" y="3223057"/>
                <a:chExt cx="123449" cy="123449"/>
              </a:xfrm>
            </p:grpSpPr>
            <p:sp>
              <p:nvSpPr>
                <p:cNvPr id="140" name="Oval 139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1" name="Oval 140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32" name="Group 131"/>
              <p:cNvGrpSpPr/>
              <p:nvPr/>
            </p:nvGrpSpPr>
            <p:grpSpPr>
              <a:xfrm>
                <a:off x="5532416" y="2561808"/>
                <a:ext cx="123449" cy="123449"/>
                <a:chOff x="4991868" y="3223057"/>
                <a:chExt cx="123449" cy="123449"/>
              </a:xfrm>
            </p:grpSpPr>
            <p:sp>
              <p:nvSpPr>
                <p:cNvPr id="138" name="Oval 137"/>
                <p:cNvSpPr/>
                <p:nvPr/>
              </p:nvSpPr>
              <p:spPr>
                <a:xfrm>
                  <a:off x="4991868" y="3223057"/>
                  <a:ext cx="123449" cy="123449"/>
                </a:xfrm>
                <a:prstGeom prst="ellipse">
                  <a:avLst/>
                </a:prstGeom>
                <a:solidFill>
                  <a:srgbClr val="F1F3F3"/>
                </a:solidFill>
                <a:ln>
                  <a:solidFill>
                    <a:srgbClr val="F4EFE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9" name="Oval 138"/>
                <p:cNvSpPr/>
                <p:nvPr/>
              </p:nvSpPr>
              <p:spPr>
                <a:xfrm flipH="1">
                  <a:off x="5030732" y="3261921"/>
                  <a:ext cx="45720" cy="45720"/>
                </a:xfrm>
                <a:prstGeom prst="ellipse">
                  <a:avLst/>
                </a:prstGeom>
                <a:solidFill>
                  <a:srgbClr val="35393C"/>
                </a:solidFill>
                <a:ln w="38100">
                  <a:solidFill>
                    <a:srgbClr val="38393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33" name="Arc 132"/>
              <p:cNvSpPr/>
              <p:nvPr/>
            </p:nvSpPr>
            <p:spPr>
              <a:xfrm rot="6708399">
                <a:off x="5275393" y="2661723"/>
                <a:ext cx="279008" cy="262687"/>
              </a:xfrm>
              <a:prstGeom prst="arc">
                <a:avLst>
                  <a:gd name="adj1" fmla="val 16200000"/>
                  <a:gd name="adj2" fmla="val 1368917"/>
                </a:avLst>
              </a:prstGeom>
              <a:ln w="19050">
                <a:solidFill>
                  <a:srgbClr val="B0917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4" name="Freeform 133"/>
              <p:cNvSpPr/>
              <p:nvPr/>
            </p:nvSpPr>
            <p:spPr>
              <a:xfrm>
                <a:off x="5296002" y="2659020"/>
                <a:ext cx="99979" cy="129935"/>
              </a:xfrm>
              <a:custGeom>
                <a:avLst/>
                <a:gdLst>
                  <a:gd name="connsiteX0" fmla="*/ 121920 w 121920"/>
                  <a:gd name="connsiteY0" fmla="*/ 0 h 158450"/>
                  <a:gd name="connsiteX1" fmla="*/ 0 w 121920"/>
                  <a:gd name="connsiteY1" fmla="*/ 144780 h 158450"/>
                  <a:gd name="connsiteX2" fmla="*/ 121920 w 121920"/>
                  <a:gd name="connsiteY2" fmla="*/ 152400 h 158450"/>
                  <a:gd name="connsiteX3" fmla="*/ 121920 w 121920"/>
                  <a:gd name="connsiteY3" fmla="*/ 152400 h 158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920" h="158450">
                    <a:moveTo>
                      <a:pt x="121920" y="0"/>
                    </a:moveTo>
                    <a:cubicBezTo>
                      <a:pt x="60960" y="59690"/>
                      <a:pt x="0" y="119380"/>
                      <a:pt x="0" y="144780"/>
                    </a:cubicBezTo>
                    <a:cubicBezTo>
                      <a:pt x="0" y="170180"/>
                      <a:pt x="121920" y="152400"/>
                      <a:pt x="121920" y="152400"/>
                    </a:cubicBezTo>
                    <a:lnTo>
                      <a:pt x="121920" y="152400"/>
                    </a:lnTo>
                  </a:path>
                </a:pathLst>
              </a:custGeom>
              <a:noFill/>
              <a:ln>
                <a:solidFill>
                  <a:srgbClr val="EDC2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6" name="Arc 135"/>
              <p:cNvSpPr/>
              <p:nvPr/>
            </p:nvSpPr>
            <p:spPr>
              <a:xfrm rot="18785247">
                <a:off x="5041738" y="2493520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28575">
                <a:solidFill>
                  <a:srgbClr val="FFAF1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7" name="Arc 136"/>
              <p:cNvSpPr/>
              <p:nvPr/>
            </p:nvSpPr>
            <p:spPr>
              <a:xfrm rot="18785247">
                <a:off x="5490079" y="2492777"/>
                <a:ext cx="205629" cy="205629"/>
              </a:xfrm>
              <a:prstGeom prst="arc">
                <a:avLst>
                  <a:gd name="adj1" fmla="val 17129181"/>
                  <a:gd name="adj2" fmla="val 20688689"/>
                </a:avLst>
              </a:prstGeom>
              <a:ln w="28575">
                <a:solidFill>
                  <a:srgbClr val="FFAF1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Arc 144"/>
              <p:cNvSpPr/>
              <p:nvPr/>
            </p:nvSpPr>
            <p:spPr>
              <a:xfrm rot="6661632">
                <a:off x="5200324" y="1774674"/>
                <a:ext cx="606151" cy="606151"/>
              </a:xfrm>
              <a:prstGeom prst="arc">
                <a:avLst/>
              </a:prstGeom>
              <a:solidFill>
                <a:srgbClr val="F9B025"/>
              </a:solidFill>
              <a:ln>
                <a:solidFill>
                  <a:srgbClr val="FDAD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Arc 145"/>
              <p:cNvSpPr/>
              <p:nvPr/>
            </p:nvSpPr>
            <p:spPr>
              <a:xfrm rot="5818667">
                <a:off x="4876454" y="1763766"/>
                <a:ext cx="606151" cy="606151"/>
              </a:xfrm>
              <a:prstGeom prst="arc">
                <a:avLst/>
              </a:prstGeom>
              <a:solidFill>
                <a:srgbClr val="F9B025"/>
              </a:solidFill>
              <a:ln>
                <a:solidFill>
                  <a:srgbClr val="FDAD1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00" name="Freeform 199"/>
            <p:cNvSpPr/>
            <p:nvPr/>
          </p:nvSpPr>
          <p:spPr>
            <a:xfrm rot="18396964">
              <a:off x="5210236" y="2190653"/>
              <a:ext cx="219821" cy="88803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rgbClr val="FBBD3E"/>
            </a:solidFill>
            <a:ln>
              <a:solidFill>
                <a:srgbClr val="FEBC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1" name="Freeform 200"/>
            <p:cNvSpPr/>
            <p:nvPr/>
          </p:nvSpPr>
          <p:spPr>
            <a:xfrm rot="18396964">
              <a:off x="5450910" y="2216054"/>
              <a:ext cx="219821" cy="88803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rgbClr val="FBBD3E"/>
            </a:solidFill>
            <a:ln>
              <a:solidFill>
                <a:srgbClr val="FEBC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2" name="Freeform 201"/>
            <p:cNvSpPr/>
            <p:nvPr/>
          </p:nvSpPr>
          <p:spPr>
            <a:xfrm rot="18396964">
              <a:off x="5057574" y="2190376"/>
              <a:ext cx="219821" cy="88803"/>
            </a:xfrm>
            <a:custGeom>
              <a:avLst/>
              <a:gdLst>
                <a:gd name="connsiteX0" fmla="*/ 49 w 546312"/>
                <a:gd name="connsiteY0" fmla="*/ 229 h 204495"/>
                <a:gd name="connsiteX1" fmla="*/ 381049 w 546312"/>
                <a:gd name="connsiteY1" fmla="*/ 152629 h 204495"/>
                <a:gd name="connsiteX2" fmla="*/ 546149 w 546312"/>
                <a:gd name="connsiteY2" fmla="*/ 190729 h 204495"/>
                <a:gd name="connsiteX3" fmla="*/ 355649 w 546312"/>
                <a:gd name="connsiteY3" fmla="*/ 190729 h 204495"/>
                <a:gd name="connsiteX4" fmla="*/ 49 w 546312"/>
                <a:gd name="connsiteY4" fmla="*/ 229 h 20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312" h="204495">
                  <a:moveTo>
                    <a:pt x="49" y="229"/>
                  </a:moveTo>
                  <a:cubicBezTo>
                    <a:pt x="4282" y="-6121"/>
                    <a:pt x="290032" y="120879"/>
                    <a:pt x="381049" y="152629"/>
                  </a:cubicBezTo>
                  <a:cubicBezTo>
                    <a:pt x="472066" y="184379"/>
                    <a:pt x="550382" y="184379"/>
                    <a:pt x="546149" y="190729"/>
                  </a:cubicBezTo>
                  <a:cubicBezTo>
                    <a:pt x="541916" y="197079"/>
                    <a:pt x="444549" y="218246"/>
                    <a:pt x="355649" y="190729"/>
                  </a:cubicBezTo>
                  <a:cubicBezTo>
                    <a:pt x="266749" y="163212"/>
                    <a:pt x="-4184" y="6579"/>
                    <a:pt x="49" y="229"/>
                  </a:cubicBezTo>
                  <a:close/>
                </a:path>
              </a:pathLst>
            </a:custGeom>
            <a:solidFill>
              <a:srgbClr val="FBBD3E"/>
            </a:solidFill>
            <a:ln>
              <a:solidFill>
                <a:srgbClr val="FEBC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8" name="TextBox 207"/>
          <p:cNvSpPr txBox="1"/>
          <p:nvPr/>
        </p:nvSpPr>
        <p:spPr>
          <a:xfrm>
            <a:off x="3825989" y="663568"/>
            <a:ext cx="45400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prstClr val="white"/>
                </a:solidFill>
                <a:latin typeface="Pea Wolfe Tracks" panose="02000500000000000000" pitchFamily="2" charset="0"/>
              </a:rPr>
              <a:t>Customizable Characters</a:t>
            </a:r>
            <a:endParaRPr lang="en-US" sz="3600" b="1" dirty="0">
              <a:solidFill>
                <a:prstClr val="white"/>
              </a:solidFill>
              <a:latin typeface="Pea Wolfe Tracks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Pea Wolfe Tracks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Neha Tandon</dc:creator>
  <cp:lastModifiedBy>Neha Tandon</cp:lastModifiedBy>
  <cp:revision>1</cp:revision>
  <dcterms:created xsi:type="dcterms:W3CDTF">2015-06-25T07:16:26Z</dcterms:created>
  <dcterms:modified xsi:type="dcterms:W3CDTF">2015-06-25T07:16:55Z</dcterms:modified>
</cp:coreProperties>
</file>